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1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 id="2147483683" r:id="rId5"/>
  </p:sldMasterIdLst>
  <p:notesMasterIdLst>
    <p:notesMasterId r:id="rId69"/>
  </p:notesMasterIdLst>
  <p:handoutMasterIdLst>
    <p:handoutMasterId r:id="rId70"/>
  </p:handoutMasterIdLst>
  <p:sldIdLst>
    <p:sldId id="256" r:id="rId6"/>
    <p:sldId id="257" r:id="rId7"/>
    <p:sldId id="258" r:id="rId8"/>
    <p:sldId id="259" r:id="rId9"/>
    <p:sldId id="373" r:id="rId10"/>
    <p:sldId id="359" r:id="rId11"/>
    <p:sldId id="280" r:id="rId12"/>
    <p:sldId id="374" r:id="rId13"/>
    <p:sldId id="375" r:id="rId14"/>
    <p:sldId id="410" r:id="rId15"/>
    <p:sldId id="428" r:id="rId16"/>
    <p:sldId id="425" r:id="rId17"/>
    <p:sldId id="412" r:id="rId18"/>
    <p:sldId id="413" r:id="rId19"/>
    <p:sldId id="416" r:id="rId20"/>
    <p:sldId id="418" r:id="rId21"/>
    <p:sldId id="419" r:id="rId22"/>
    <p:sldId id="417" r:id="rId23"/>
    <p:sldId id="426" r:id="rId24"/>
    <p:sldId id="421" r:id="rId25"/>
    <p:sldId id="422" r:id="rId26"/>
    <p:sldId id="406" r:id="rId27"/>
    <p:sldId id="423" r:id="rId28"/>
    <p:sldId id="382" r:id="rId29"/>
    <p:sldId id="424" r:id="rId30"/>
    <p:sldId id="260" r:id="rId31"/>
    <p:sldId id="274" r:id="rId32"/>
    <p:sldId id="281" r:id="rId33"/>
    <p:sldId id="282" r:id="rId34"/>
    <p:sldId id="283" r:id="rId35"/>
    <p:sldId id="314" r:id="rId36"/>
    <p:sldId id="315" r:id="rId37"/>
    <p:sldId id="285" r:id="rId38"/>
    <p:sldId id="312" r:id="rId39"/>
    <p:sldId id="316" r:id="rId40"/>
    <p:sldId id="284" r:id="rId41"/>
    <p:sldId id="313" r:id="rId42"/>
    <p:sldId id="288" r:id="rId43"/>
    <p:sldId id="311" r:id="rId44"/>
    <p:sldId id="317" r:id="rId45"/>
    <p:sldId id="318" r:id="rId46"/>
    <p:sldId id="290" r:id="rId47"/>
    <p:sldId id="335" r:id="rId48"/>
    <p:sldId id="262" r:id="rId49"/>
    <p:sldId id="325" r:id="rId50"/>
    <p:sldId id="338" r:id="rId51"/>
    <p:sldId id="339" r:id="rId52"/>
    <p:sldId id="340" r:id="rId53"/>
    <p:sldId id="341" r:id="rId54"/>
    <p:sldId id="342" r:id="rId55"/>
    <p:sldId id="427" r:id="rId56"/>
    <p:sldId id="343" r:id="rId57"/>
    <p:sldId id="263" r:id="rId58"/>
    <p:sldId id="301" r:id="rId59"/>
    <p:sldId id="323" r:id="rId60"/>
    <p:sldId id="324" r:id="rId61"/>
    <p:sldId id="432" r:id="rId62"/>
    <p:sldId id="264" r:id="rId63"/>
    <p:sldId id="320" r:id="rId64"/>
    <p:sldId id="266" r:id="rId65"/>
    <p:sldId id="435" r:id="rId66"/>
    <p:sldId id="344" r:id="rId67"/>
    <p:sldId id="267" r:id="rId68"/>
  </p:sldIdLst>
  <p:sldSz cx="12192000" cy="6858000"/>
  <p:notesSz cx="6858000" cy="9144000"/>
  <p:embeddedFontLst>
    <p:embeddedFont>
      <p:font typeface="Arial Nova" panose="020B0504020202020204" pitchFamily="34" charset="0"/>
      <p:regular r:id="rId71"/>
      <p:bold r:id="rId72"/>
      <p:italic r:id="rId73"/>
      <p:boldItalic r:id="rId74"/>
    </p:embeddedFont>
    <p:embeddedFont>
      <p:font typeface="Arimo Bold" panose="020B0604020202020204" charset="0"/>
      <p:regular r:id="rId75"/>
    </p:embeddedFont>
    <p:embeddedFont>
      <p:font typeface="Biome" panose="020B0503030204020804" pitchFamily="34" charset="0"/>
      <p:regular r:id="rId76"/>
      <p:italic r:id="rId77"/>
    </p:embeddedFont>
    <p:embeddedFont>
      <p:font typeface="Bodoni MT Condensed" panose="02070606080606020203" pitchFamily="18" charset="0"/>
      <p:regular r:id="rId78"/>
      <p:bold r:id="rId79"/>
      <p:italic r:id="rId80"/>
      <p:boldItalic r:id="rId81"/>
    </p:embeddedFont>
    <p:embeddedFont>
      <p:font typeface="Canva Sans" panose="020B0604020202020204" charset="0"/>
      <p:regular r:id="rId82"/>
    </p:embeddedFont>
    <p:embeddedFont>
      <p:font typeface="Canva Sans Bold" panose="020B0604020202020204" charset="0"/>
      <p:regular r:id="rId83"/>
    </p:embeddedFont>
    <p:embeddedFont>
      <p:font typeface="Canva Sans Bold Italics" panose="020B0604020202020204" charset="0"/>
      <p:regular r:id="rId84"/>
    </p:embeddedFont>
    <p:embeddedFont>
      <p:font typeface="Canva Sans Italics" panose="020B0604020202020204" charset="0"/>
      <p:regular r:id="rId85"/>
    </p:embeddedFont>
    <p:embeddedFont>
      <p:font typeface="Garet" panose="020B0604020202020204" charset="0"/>
      <p:regular r:id="rId86"/>
    </p:embeddedFont>
    <p:embeddedFont>
      <p:font typeface="Garet Bold" panose="020B0604020202020204" charset="0"/>
      <p:regular r:id="rId87"/>
    </p:embeddedFont>
    <p:embeddedFont>
      <p:font typeface="Garet Italics" panose="020B0604020202020204" charset="0"/>
      <p:regular r:id="rId88"/>
    </p:embeddedFont>
    <p:embeddedFont>
      <p:font typeface="Garet Ultra-Bold" panose="020B0604020202020204" charset="0"/>
      <p:regular r:id="rId89"/>
    </p:embeddedFont>
    <p:embeddedFont>
      <p:font typeface="Pattanakarn SemiCondensed Medium" panose="020B0604020202020204" charset="0"/>
      <p:regular r:id="rId90"/>
    </p:embeddedFont>
    <p:embeddedFont>
      <p:font typeface="Rage Italic" panose="03070502040507070304" pitchFamily="66" charset="0"/>
      <p:regular r:id="rId91"/>
    </p:embeddedFont>
    <p:embeddedFont>
      <p:font typeface="Univers" panose="020B0503020202020204" pitchFamily="34" charset="0"/>
      <p:regular r:id="rId92"/>
      <p:bold r:id="rId93"/>
    </p:embeddedFont>
  </p:embeddedFontLst>
  <p:custDataLst>
    <p:tags r:id="rId9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00" roundtripDataSignature="AMtx7mhNKsv0qOoN+wXbdXLUreJtpjolH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750828-3BE8-B736-696C-57F6E30D2161}" name="Hannibal Inker" initials="HI" userId="S::hinker@mindandmedia.com::ff684810-6a55-4d8d-ab11-38b32cd5fa7b" providerId="AD"/>
  <p188:author id="{8374FD2F-3A9A-786F-429E-28DAF2E60BE4}" name="Jill Nienhiser" initials="JN" userId="S::jill@mindandmedia.com::c3f7e41d-b9aa-4dad-8504-fc08a143dfcf" providerId="AD"/>
  <p188:author id="{A7DB9733-CE7C-34E8-8B72-37B7E933905E}" name="Eannello, Caitlin" initials="EC" userId="S::caitlin.eannello@cisa.dhs.gov::7f5888e8-2d1c-44d8-a3ff-3715fc769e2a" providerId="AD"/>
  <p188:author id="{52328B3D-F6DD-8090-BC63-236A321356CE}" name="Jill Ray" initials="JR" userId="S::jray@mindandmedia.com::ee67eb7a-e463-49d7-8797-541a73b5cfc8" providerId="AD"/>
  <p188:author id="{70927B3F-DF3F-89AA-C166-8D2453150477}" name="Latter, Jessie" initials="LJ" userId="S::JESSIE.LATTER@cisa.dhs.gov::844709ae-b2dd-4cfe-a34e-df86714d421b" providerId="AD"/>
  <p188:author id="{65D21B4E-C889-298C-6351-DC8A4C6DA773}" name="Amie Cave" initials="" userId="S::acave@mindandmedia.com::46d9fcf6-f33a-41a8-aa4b-3d5d9d54e96b" providerId="AD"/>
  <p188:author id="{A9BAE656-4F4E-34AB-7089-C055994045F7}" name="Jaclyn Whitehair" initials="JW" userId="S::jwhitehair@mindandmedia.com::7a85be27-1e8b-48c2-94f1-e4c99887e618" providerId="AD"/>
  <p188:author id="{DA7547A9-4066-2344-0842-25CBD5003639}" name="Tess Inker" initials="TI" userId="S::tessinker@mindandmedia.com::123d10ae-42ad-4924-af8c-9cc080714edc" providerId="AD"/>
  <p188:author id="{CC13DDC2-6A51-58E2-1C81-BEAA3085B2DE}" name="Moore, Jeanie" initials="JM" userId="S::jeanie.moore@cisa.gov::3d91cd46-93dc-44c8-9dae-41232db9777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9732"/>
    <a:srgbClr val="000000"/>
    <a:srgbClr val="161616"/>
    <a:srgbClr val="002B47"/>
    <a:srgbClr val="C0C2C4"/>
    <a:srgbClr val="0068B9"/>
    <a:srgbClr val="007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415F76-316B-4609-B0DB-3CA46D53B4FD}" v="1829" dt="2025-10-23T00:41:38.985"/>
  </p1510:revLst>
</p1510:revInfo>
</file>

<file path=ppt/tableStyles.xml><?xml version="1.0" encoding="utf-8"?>
<a:tblStyleLst xmlns:a="http://schemas.openxmlformats.org/drawingml/2006/main" def="{06BF5A93-6B0C-42F1-B080-C561B0747B9A}">
  <a:tblStyle styleId="{06BF5A93-6B0C-42F1-B080-C561B0747B9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471" autoAdjust="0"/>
  </p:normalViewPr>
  <p:slideViewPr>
    <p:cSldViewPr snapToGrid="0">
      <p:cViewPr varScale="1">
        <p:scale>
          <a:sx n="87" d="100"/>
          <a:sy n="87" d="100"/>
        </p:scale>
        <p:origin x="160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4.fntdata"/><Relationship Id="rId89" Type="http://schemas.openxmlformats.org/officeDocument/2006/relationships/font" Target="fonts/font19.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4.fntdata"/><Relationship Id="rId79" Type="http://schemas.openxmlformats.org/officeDocument/2006/relationships/font" Target="fonts/font9.fntdata"/><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font" Target="fonts/font20.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notesMaster" Target="notesMasters/notesMaster1.xml"/><Relationship Id="rId80" Type="http://schemas.openxmlformats.org/officeDocument/2006/relationships/font" Target="fonts/font10.fntdata"/><Relationship Id="rId85" Type="http://schemas.openxmlformats.org/officeDocument/2006/relationships/font" Target="fonts/font15.fntdata"/><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6.fntdata"/><Relationship Id="rId104"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17.fntdata"/><Relationship Id="rId61" Type="http://schemas.openxmlformats.org/officeDocument/2006/relationships/slide" Target="slides/slide56.xml"/><Relationship Id="rId82" Type="http://schemas.openxmlformats.org/officeDocument/2006/relationships/font" Target="fonts/font12.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7.fntdata"/><Relationship Id="rId100" Type="http://customschemas.google.com/relationships/presentationmetadata" Target="metadata"/><Relationship Id="rId105"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2.fntdata"/><Relationship Id="rId93" Type="http://schemas.openxmlformats.org/officeDocument/2006/relationships/font" Target="fonts/font23.fntdata"/><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7CE16F-1A68-4EC0-AF59-B2B8C92CFC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3EA802F-03E1-4BC4-853A-9D62EDE868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F5206F-6D90-442E-A01A-EC383E15EC66}" type="datetimeFigureOut">
              <a:rPr lang="en-US" smtClean="0"/>
              <a:t>10/24/2025</a:t>
            </a:fld>
            <a:endParaRPr lang="en-US"/>
          </a:p>
        </p:txBody>
      </p:sp>
      <p:sp>
        <p:nvSpPr>
          <p:cNvPr id="4" name="Footer Placeholder 3">
            <a:extLst>
              <a:ext uri="{FF2B5EF4-FFF2-40B4-BE49-F238E27FC236}">
                <a16:creationId xmlns:a16="http://schemas.microsoft.com/office/drawing/2014/main" id="{E4BD1BC1-B1F3-49DF-B19E-9C776DDBAB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97693D2-F706-4FA0-839A-BCC1596A2E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A6B936-CC20-4368-AC2F-AEC5C9BBEE3B}" type="slidenum">
              <a:rPr lang="en-US" smtClean="0"/>
              <a:t>‹#›</a:t>
            </a:fld>
            <a:endParaRPr lang="en-US"/>
          </a:p>
        </p:txBody>
      </p:sp>
    </p:spTree>
    <p:extLst>
      <p:ext uri="{BB962C8B-B14F-4D97-AF65-F5344CB8AC3E}">
        <p14:creationId xmlns:p14="http://schemas.microsoft.com/office/powerpoint/2010/main" val="2195398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9919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17</a:t>
            </a:fld>
            <a:endParaRPr lang="en-US"/>
          </a:p>
        </p:txBody>
      </p:sp>
    </p:spTree>
    <p:extLst>
      <p:ext uri="{BB962C8B-B14F-4D97-AF65-F5344CB8AC3E}">
        <p14:creationId xmlns:p14="http://schemas.microsoft.com/office/powerpoint/2010/main" val="1412662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Social Engineers exploit the sense of urgency of workers.</a:t>
            </a:r>
          </a:p>
        </p:txBody>
      </p:sp>
      <p:sp>
        <p:nvSpPr>
          <p:cNvPr id="4" name="Slide Number Placeholder 3"/>
          <p:cNvSpPr>
            <a:spLocks noGrp="1"/>
          </p:cNvSpPr>
          <p:nvPr>
            <p:ph type="sldNum" sz="quarter" idx="5"/>
          </p:nvPr>
        </p:nvSpPr>
        <p:spPr/>
        <p:txBody>
          <a:bodyPr/>
          <a:lstStyle/>
          <a:p>
            <a:fld id="{DEF75CB5-5666-5049-9AE0-38EFD385C21E}" type="slidenum">
              <a:rPr lang="en-US" smtClean="0"/>
              <a:t>18</a:t>
            </a:fld>
            <a:endParaRPr lang="en-US"/>
          </a:p>
        </p:txBody>
      </p:sp>
    </p:spTree>
    <p:extLst>
      <p:ext uri="{BB962C8B-B14F-4D97-AF65-F5344CB8AC3E}">
        <p14:creationId xmlns:p14="http://schemas.microsoft.com/office/powerpoint/2010/main" val="3751708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19</a:t>
            </a:fld>
            <a:endParaRPr lang="en-US"/>
          </a:p>
        </p:txBody>
      </p:sp>
    </p:spTree>
    <p:extLst>
      <p:ext uri="{BB962C8B-B14F-4D97-AF65-F5344CB8AC3E}">
        <p14:creationId xmlns:p14="http://schemas.microsoft.com/office/powerpoint/2010/main" val="3979989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5162-F81A-978C-D383-DC05719ACA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589F4-25BA-62D6-B5BA-67CBF24A07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276B40-32F0-F99B-8A2F-1893FAAC8F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EDC73F-C5B6-6B11-D3F8-8FFC8CD87DBC}"/>
              </a:ext>
            </a:extLst>
          </p:cNvPr>
          <p:cNvSpPr>
            <a:spLocks noGrp="1"/>
          </p:cNvSpPr>
          <p:nvPr>
            <p:ph type="sldNum" sz="quarter" idx="5"/>
          </p:nvPr>
        </p:nvSpPr>
        <p:spPr/>
        <p:txBody>
          <a:bodyPr/>
          <a:lstStyle/>
          <a:p>
            <a:fld id="{8D942FC2-A162-47B3-989B-571A62414964}" type="slidenum">
              <a:rPr lang="en-US" smtClean="0"/>
              <a:t>20</a:t>
            </a:fld>
            <a:endParaRPr lang="en-US"/>
          </a:p>
        </p:txBody>
      </p:sp>
    </p:spTree>
    <p:extLst>
      <p:ext uri="{BB962C8B-B14F-4D97-AF65-F5344CB8AC3E}">
        <p14:creationId xmlns:p14="http://schemas.microsoft.com/office/powerpoint/2010/main" val="1646583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7723A-6BF7-D717-2450-C0DD6EBA7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DD0FC-C579-E833-14B4-033DDE04D6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57DA5-302F-6770-5337-E434CDDB2A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CF2D78-1773-AADA-CA5C-E6C2E36D35A4}"/>
              </a:ext>
            </a:extLst>
          </p:cNvPr>
          <p:cNvSpPr>
            <a:spLocks noGrp="1"/>
          </p:cNvSpPr>
          <p:nvPr>
            <p:ph type="sldNum" sz="quarter" idx="5"/>
          </p:nvPr>
        </p:nvSpPr>
        <p:spPr/>
        <p:txBody>
          <a:bodyPr/>
          <a:lstStyle/>
          <a:p>
            <a:fld id="{8D942FC2-A162-47B3-989B-571A62414964}" type="slidenum">
              <a:rPr lang="en-US" smtClean="0"/>
              <a:t>21</a:t>
            </a:fld>
            <a:endParaRPr lang="en-US"/>
          </a:p>
        </p:txBody>
      </p:sp>
    </p:spTree>
    <p:extLst>
      <p:ext uri="{BB962C8B-B14F-4D97-AF65-F5344CB8AC3E}">
        <p14:creationId xmlns:p14="http://schemas.microsoft.com/office/powerpoint/2010/main" val="3731902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Microsoft 365 content library
Recognizing potential security incidents is vital to protecting organizational assets. Look for unusual activity, unauthorized access, or suspicious emails. If you notice something suspicious, promptly report it following your organization’s established procedures to enable a rapid and effective response, helping to minimize potential damage.</a:t>
            </a:r>
          </a:p>
        </p:txBody>
      </p:sp>
      <p:sp>
        <p:nvSpPr>
          <p:cNvPr id="4" name="Slide Number Placeholder 3"/>
          <p:cNvSpPr>
            <a:spLocks noGrp="1"/>
          </p:cNvSpPr>
          <p:nvPr>
            <p:ph type="sldNum" sz="quarter" idx="5"/>
          </p:nvPr>
        </p:nvSpPr>
        <p:spPr/>
        <p:txBody>
          <a:bodyPr/>
          <a:lstStyle/>
          <a:p>
            <a:fld id="{8D942FC2-A162-47B3-989B-571A62414964}" type="slidenum">
              <a:rPr lang="en-US" smtClean="0"/>
              <a:t>22</a:t>
            </a:fld>
            <a:endParaRPr lang="en-US"/>
          </a:p>
        </p:txBody>
      </p:sp>
    </p:spTree>
    <p:extLst>
      <p:ext uri="{BB962C8B-B14F-4D97-AF65-F5344CB8AC3E}">
        <p14:creationId xmlns:p14="http://schemas.microsoft.com/office/powerpoint/2010/main" val="2545028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23</a:t>
            </a:fld>
            <a:endParaRPr lang="en-US"/>
          </a:p>
        </p:txBody>
      </p:sp>
    </p:spTree>
    <p:extLst>
      <p:ext uri="{BB962C8B-B14F-4D97-AF65-F5344CB8AC3E}">
        <p14:creationId xmlns:p14="http://schemas.microsoft.com/office/powerpoint/2010/main" val="2282150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BCB63-ECEC-1459-8199-EE472BA3D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A9D5A8-8398-CF10-9048-CD9818D9EB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8D16E6-915C-FC1B-6DB0-C1764FAF1C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D7383D-1A75-7C1C-88A6-7B885727AFCD}"/>
              </a:ext>
            </a:extLst>
          </p:cNvPr>
          <p:cNvSpPr>
            <a:spLocks noGrp="1"/>
          </p:cNvSpPr>
          <p:nvPr>
            <p:ph type="sldNum" sz="quarter" idx="5"/>
          </p:nvPr>
        </p:nvSpPr>
        <p:spPr/>
        <p:txBody>
          <a:bodyPr/>
          <a:lstStyle/>
          <a:p>
            <a:fld id="{DEF75CB5-5666-5049-9AE0-38EFD385C21E}" type="slidenum">
              <a:rPr lang="en-US" smtClean="0"/>
              <a:t>24</a:t>
            </a:fld>
            <a:endParaRPr lang="en-US"/>
          </a:p>
        </p:txBody>
      </p:sp>
    </p:spTree>
    <p:extLst>
      <p:ext uri="{BB962C8B-B14F-4D97-AF65-F5344CB8AC3E}">
        <p14:creationId xmlns:p14="http://schemas.microsoft.com/office/powerpoint/2010/main" val="258915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25</a:t>
            </a:fld>
            <a:endParaRPr lang="en-US"/>
          </a:p>
        </p:txBody>
      </p:sp>
    </p:spTree>
    <p:extLst>
      <p:ext uri="{BB962C8B-B14F-4D97-AF65-F5344CB8AC3E}">
        <p14:creationId xmlns:p14="http://schemas.microsoft.com/office/powerpoint/2010/main" val="972514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AutoNum type="arabicPeriod"/>
            </a:pP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6747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5</a:t>
            </a:fld>
            <a:endParaRPr lang="en-US"/>
          </a:p>
        </p:txBody>
      </p:sp>
    </p:spTree>
    <p:extLst>
      <p:ext uri="{BB962C8B-B14F-4D97-AF65-F5344CB8AC3E}">
        <p14:creationId xmlns:p14="http://schemas.microsoft.com/office/powerpoint/2010/main" val="1860164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is everywhere:</a:t>
            </a:r>
          </a:p>
          <a:p>
            <a:endParaRPr lang="en-US" dirty="0"/>
          </a:p>
          <a:p>
            <a:pPr>
              <a:buAutoNum type="arabicPeriod"/>
            </a:pPr>
            <a:r>
              <a:rPr lang="en-US" dirty="0"/>
              <a:t>From government systems and workplace networks to smartphones and smart homes, technology drives everything we do. </a:t>
            </a:r>
          </a:p>
          <a:p>
            <a:pPr>
              <a:buAutoNum type="arabicPeriod"/>
            </a:pPr>
            <a:r>
              <a:rPr lang="en-US" dirty="0"/>
              <a:t>The more connected we become, the more opportunities cybercriminals have to exploit weaknesses. </a:t>
            </a:r>
          </a:p>
          <a:p>
            <a:pPr>
              <a:buAutoNum type="arabicPeriod"/>
            </a:pPr>
            <a:r>
              <a:rPr lang="en-US" dirty="0"/>
              <a:t>Every innovation brings great benefits and new risks. </a:t>
            </a:r>
          </a:p>
          <a:p>
            <a:pPr>
              <a:buAutoNum type="arabicPeriod"/>
            </a:pPr>
            <a:r>
              <a:rPr lang="en-US" dirty="0"/>
              <a:t>Cybersecurity protects what technology creates.</a:t>
            </a:r>
          </a:p>
          <a:p>
            <a:pPr>
              <a:buAutoNum type="arabicPeriod"/>
            </a:pPr>
            <a:r>
              <a:rPr lang="en-US" dirty="0"/>
              <a:t>Every device is a door: Your computer, phone, and network connections are potential entry points for attackers.</a:t>
            </a:r>
          </a:p>
          <a:p>
            <a:pPr>
              <a:buAutoNum type="arabicPeriod"/>
            </a:pPr>
            <a:r>
              <a:rPr lang="en-US" dirty="0"/>
              <a:t>Cybersecurity acts as a lock, the alarm, and the guard preventing intruders from gaining access.</a:t>
            </a:r>
          </a:p>
          <a:p>
            <a:pPr>
              <a:buAutoNum type="arabicPeriod"/>
            </a:pPr>
            <a:r>
              <a:rPr lang="en-US" dirty="0"/>
              <a:t>Remember: The more devices we use, the more doors we have to secure.</a:t>
            </a:r>
          </a:p>
          <a:p>
            <a:pPr>
              <a:buAutoNum type="arabicPeriod"/>
            </a:pPr>
            <a:r>
              <a:rPr lang="en-US" dirty="0"/>
              <a:t>It’s not just about technology, it’s about TRUST: Cybersecurity protects the trust people place in our government and the services we provide them. Without cybersecurity, that trust disappears. Rebuilding it is harder than preventing it. </a:t>
            </a:r>
          </a:p>
          <a:p>
            <a:pPr>
              <a:buAutoNum type="arabicPeriod"/>
            </a:pPr>
            <a:r>
              <a:rPr lang="en-US" dirty="0"/>
              <a:t>Cybersecurity is a shared responsibility: IT can build firewalls and deploys tools, but security depends on everyone’s actions. </a:t>
            </a:r>
          </a:p>
          <a:p>
            <a:pPr>
              <a:buAutoNum type="arabicPeriod"/>
            </a:pPr>
            <a:r>
              <a:rPr lang="en-US" dirty="0"/>
              <a:t>REMEMBER: Technology can’t protect itself; it needs people who care about security. </a:t>
            </a:r>
          </a:p>
          <a:p>
            <a:pPr>
              <a:buAutoNum type="arabicPeriod"/>
            </a:pPr>
            <a:r>
              <a:rPr lang="en-US" dirty="0"/>
              <a:t>WHERE THERE IS TECHNOLOGY, THERE MUST BE CYBERSECURITY, BECAUSE PROGRESS WITHOUT PROTECTION IS RISK.</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8039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AutoNum type="arabicPeriod"/>
            </a:pPr>
            <a:r>
              <a:rPr lang="en-US"/>
              <a:t>Keeping software up-to-date isn’t just about getting new features, it’s about staying protected and productive.</a:t>
            </a:r>
          </a:p>
          <a:p>
            <a:pPr>
              <a:buAutoNum type="arabicPeriod"/>
            </a:pPr>
            <a:r>
              <a:rPr lang="en-US">
                <a:effectLst/>
              </a:rPr>
              <a:t>Attackers are always looking for weaknesses in programs like small flaws in the code that they can use to gain access or disrupt systems. Software updates are release to help address these weaknesses and when we push off installing the updates, we are essentially leaving the door wide open for those with malicious intent to come on in.</a:t>
            </a:r>
          </a:p>
          <a:p>
            <a:pPr>
              <a:buAutoNum type="arabicPeriod"/>
            </a:pPr>
            <a:endParaRPr lang="en-US">
              <a:effectLst/>
            </a:endParaRPr>
          </a:p>
          <a:p>
            <a:pPr>
              <a:buAutoNum type="arabicPeriod"/>
            </a:pPr>
            <a:r>
              <a:rPr lang="en-US">
                <a:effectLst/>
              </a:rPr>
              <a:t>Software doesn’t just cover our computer operating system, its also things like our browsers, computer, and cell phone apps.</a:t>
            </a:r>
          </a:p>
          <a:p>
            <a:pPr>
              <a:buAutoNum type="arabicPeriod"/>
            </a:pPr>
            <a:endParaRPr lang="en-US"/>
          </a:p>
          <a:p>
            <a:pPr>
              <a:buAutoNum type="arabicPeriod"/>
            </a:pPr>
            <a:r>
              <a:rPr lang="en-US"/>
              <a:t>When you see the update notification, don’t delay, click “Update and Shut Down” at the end of the day. It’s one of the simplest ways to protect your data and keep your devices running their best. </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9151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AutoNum type="arabicPeriod"/>
            </a:pPr>
            <a:r>
              <a:rPr lang="en-US"/>
              <a:t>When we skip software updates, we leave our systems open to security threats. </a:t>
            </a:r>
          </a:p>
          <a:p>
            <a:pPr>
              <a:buAutoNum type="arabicPeriod"/>
            </a:pPr>
            <a:r>
              <a:rPr lang="en-US"/>
              <a:t>Ignoring updates might save a few minutes today, but it can cost hours or even data tomorrow.</a:t>
            </a:r>
          </a:p>
          <a:p>
            <a:pPr>
              <a:buAutoNum type="arabicPeriod"/>
            </a:pPr>
            <a:r>
              <a:rPr lang="en-US"/>
              <a:t>STAY UPDATED, STAY PROTECTED.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2868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AutoNum type="arabicPeriod"/>
            </a:pPr>
            <a:r>
              <a:rPr lang="en-US" dirty="0"/>
              <a:t>Strong passwords are your first line of defense online. A weak password is like leaving your front door unlocked, it’s an open invitation for hackers.</a:t>
            </a:r>
          </a:p>
          <a:p>
            <a:pPr>
              <a:buAutoNum type="arabicPeriod"/>
            </a:pPr>
            <a:r>
              <a:rPr lang="en-US" dirty="0"/>
              <a:t>Passphrases – Don’t use words that you usually use or that’s familiar to YOU – “I can’t repeat my usual words here” but if I did, my colleagues would have no trouble guessing them. </a:t>
            </a:r>
          </a:p>
          <a:p>
            <a:pPr>
              <a:buAutoNum type="arabicPeriod"/>
            </a:pPr>
            <a:r>
              <a:rPr lang="en-US" dirty="0"/>
              <a:t>REMEMBER: A STRONG PASSWORD PROTECTS YOUR IDENTITY, YOUR DATA, AND YOUR DIGITAL LIFE.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6230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AutoNum type="arabicPeriod"/>
            </a:pPr>
            <a:r>
              <a:rPr lang="en-US" dirty="0"/>
              <a:t>Remembering dozens of strong, unique passwords can be tough, that’s where a password manager comes in.</a:t>
            </a:r>
          </a:p>
          <a:p>
            <a:pPr>
              <a:buAutoNum type="arabicPeriod"/>
            </a:pPr>
            <a:r>
              <a:rPr lang="en-US" dirty="0"/>
              <a:t>Password managers can be synced across your devices.  You will always have access to your passwords (</a:t>
            </a:r>
            <a:r>
              <a:rPr lang="en-US" dirty="0" err="1"/>
              <a:t>i.e</a:t>
            </a:r>
            <a:r>
              <a:rPr lang="en-US" dirty="0"/>
              <a:t>: phone, laptop, computer)</a:t>
            </a:r>
          </a:p>
          <a:p>
            <a:pPr>
              <a:buAutoNum type="arabicPeriod"/>
            </a:pPr>
            <a:r>
              <a:rPr lang="en-US" dirty="0"/>
              <a:t>Paid has no limitations, free does. </a:t>
            </a:r>
          </a:p>
          <a:p>
            <a:pPr>
              <a:buAutoNum type="arabicPeriod"/>
            </a:pPr>
            <a:r>
              <a:rPr lang="en-US" dirty="0"/>
              <a:t>Think of it as having a secure digital keychain, using password manager significantly reduces your risk of cyberattacks while making your online much easier.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6761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AutoNum type="arabicPeriod"/>
            </a:pPr>
            <a:r>
              <a:rPr lang="en-US" dirty="0"/>
              <a:t>Passwords alone aren’t enough to keep accounts safe. MFA adds an extra layer of protection by requiring a second form of verification, like a code sent to your phone or an authentication. </a:t>
            </a:r>
          </a:p>
          <a:p>
            <a:pPr>
              <a:buAutoNum type="arabicPeriod"/>
            </a:pPr>
            <a:r>
              <a:rPr lang="en-US" dirty="0"/>
              <a:t>Even if a hacker steals your password, they can’t access your account without a second authentication. MFA makes it much harder for attackers to break in, protecting your data, accounts and personal information.</a:t>
            </a:r>
          </a:p>
          <a:p>
            <a:pPr>
              <a:buAutoNum type="arabicPeriod"/>
            </a:pPr>
            <a:r>
              <a:rPr lang="en-US" dirty="0"/>
              <a:t>MFA is – Something you know (password) Something you are (biometric) Something you have (phone or email) </a:t>
            </a:r>
          </a:p>
          <a:p>
            <a:pPr>
              <a:buAutoNum type="arabicPeriod"/>
            </a:pPr>
            <a:r>
              <a:rPr lang="en-US" dirty="0"/>
              <a:t>THINK OF IT LIKE A DOUBLE LOCK ON OUR FRONT DOOR, ONE LOCK ISN’T ENOUGH, TWO KEEPS YOU SECURE.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3669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YubiKey is a physical hardware security key used for MFA to secure accounts and devices against unauthorized access including phishing attacks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4423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4E2E0-D186-D3EE-EB79-722DB21CB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34C3BB-97F3-6351-BD72-B6457925EF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AE5AD0-0BFB-D98C-9541-284259CFEC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765392-839E-8C57-C6DD-8FD4DE87624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9965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CAD9-FF5A-2F7E-0603-F1067EF87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58E2D-17B8-F6D6-08C9-BBBD93832C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0FD76E-AFA0-B1BF-1D28-DEC60CDC9F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D34815-9734-426A-923B-0185BB0C7D72}"/>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2095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3E8FB-256D-1A6B-40BC-5A503D7339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B87D87-44B2-9150-D4DB-AB25396CD1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E745BB-E288-5040-1605-C6E6732744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B732A6-FD9E-DB5C-5FA9-D87736580A4C}"/>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3038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673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14739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9996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5639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05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4672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5299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7670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33926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41743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16306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3AFAF-64A1-509E-ACA5-1BB2FEBAF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1C824F-56C0-B354-F3BC-0F98A4E56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B6FBA4-81F1-DD4B-6293-139FFC9C34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24163D-DCE9-C405-5B60-2B9BEC978B1F}"/>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91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Cyber incidents have a blast radius.</a:t>
            </a:r>
          </a:p>
        </p:txBody>
      </p:sp>
      <p:sp>
        <p:nvSpPr>
          <p:cNvPr id="4" name="Slide Number Placeholder 3"/>
          <p:cNvSpPr>
            <a:spLocks noGrp="1"/>
          </p:cNvSpPr>
          <p:nvPr>
            <p:ph type="sldNum" sz="quarter" idx="5"/>
          </p:nvPr>
        </p:nvSpPr>
        <p:spPr/>
        <p:txBody>
          <a:bodyPr/>
          <a:lstStyle/>
          <a:p>
            <a:fld id="{DEF75CB5-5666-5049-9AE0-38EFD385C21E}" type="slidenum">
              <a:rPr lang="en-US" smtClean="0"/>
              <a:t>8</a:t>
            </a:fld>
            <a:endParaRPr lang="en-US"/>
          </a:p>
        </p:txBody>
      </p:sp>
    </p:spTree>
    <p:extLst>
      <p:ext uri="{BB962C8B-B14F-4D97-AF65-F5344CB8AC3E}">
        <p14:creationId xmlns:p14="http://schemas.microsoft.com/office/powerpoint/2010/main" val="935072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9</a:t>
            </a:fld>
            <a:endParaRPr lang="en-US"/>
          </a:p>
        </p:txBody>
      </p:sp>
    </p:spTree>
    <p:extLst>
      <p:ext uri="{BB962C8B-B14F-4D97-AF65-F5344CB8AC3E}">
        <p14:creationId xmlns:p14="http://schemas.microsoft.com/office/powerpoint/2010/main" val="2982522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Microsoft 365 content library
Social engineering attacks manipulate individuals into divulging confidential information. Phishing uses deceptive emails or websites to trick users. Pre-texting involves an attacker fabricating a scenario to obtain sensitive data. Tailgating occurs when someone follows authorized personnel into restricted areas to gain physical access. Awareness and vigilance are key to prevention.</a:t>
            </a:r>
          </a:p>
        </p:txBody>
      </p:sp>
      <p:sp>
        <p:nvSpPr>
          <p:cNvPr id="4" name="Slide Number Placeholder 3"/>
          <p:cNvSpPr>
            <a:spLocks noGrp="1"/>
          </p:cNvSpPr>
          <p:nvPr>
            <p:ph type="sldNum" sz="quarter" idx="5"/>
          </p:nvPr>
        </p:nvSpPr>
        <p:spPr/>
        <p:txBody>
          <a:bodyPr/>
          <a:lstStyle/>
          <a:p>
            <a:fld id="{8D942FC2-A162-47B3-989B-571A62414964}" type="slidenum">
              <a:rPr lang="en-US" smtClean="0"/>
              <a:t>10</a:t>
            </a:fld>
            <a:endParaRPr lang="en-US"/>
          </a:p>
        </p:txBody>
      </p:sp>
    </p:spTree>
    <p:extLst>
      <p:ext uri="{BB962C8B-B14F-4D97-AF65-F5344CB8AC3E}">
        <p14:creationId xmlns:p14="http://schemas.microsoft.com/office/powerpoint/2010/main" val="109387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https://www.youtube.com/watch?v=-NEnDpcHkhY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8001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942FC2-A162-47B3-989B-571A62414964}" type="slidenum">
              <a:rPr lang="en-US" smtClean="0"/>
              <a:t>14</a:t>
            </a:fld>
            <a:endParaRPr lang="en-US"/>
          </a:p>
        </p:txBody>
      </p:sp>
    </p:spTree>
    <p:extLst>
      <p:ext uri="{BB962C8B-B14F-4D97-AF65-F5344CB8AC3E}">
        <p14:creationId xmlns:p14="http://schemas.microsoft.com/office/powerpoint/2010/main" val="4172633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16</a:t>
            </a:fld>
            <a:endParaRPr lang="en-US"/>
          </a:p>
        </p:txBody>
      </p:sp>
    </p:spTree>
    <p:extLst>
      <p:ext uri="{BB962C8B-B14F-4D97-AF65-F5344CB8AC3E}">
        <p14:creationId xmlns:p14="http://schemas.microsoft.com/office/powerpoint/2010/main" val="2667428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Main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AA7B2B-4E1A-B56E-1529-B317646BA0AC}"/>
              </a:ext>
            </a:extLst>
          </p:cNvPr>
          <p:cNvPicPr>
            <a:picLocks noChangeAspect="1"/>
          </p:cNvPicPr>
          <p:nvPr userDrawn="1"/>
        </p:nvPicPr>
        <p:blipFill>
          <a:blip r:embed="rId3"/>
          <a:srcRect/>
          <a:stretch/>
        </p:blipFill>
        <p:spPr>
          <a:xfrm>
            <a:off x="0" y="0"/>
            <a:ext cx="12192000" cy="6858000"/>
          </a:xfrm>
          <a:prstGeom prst="rect">
            <a:avLst/>
          </a:prstGeom>
        </p:spPr>
      </p:pic>
      <p:sp>
        <p:nvSpPr>
          <p:cNvPr id="8" name="Slide Number Placeholder 6">
            <a:extLst>
              <a:ext uri="{FF2B5EF4-FFF2-40B4-BE49-F238E27FC236}">
                <a16:creationId xmlns:a16="http://schemas.microsoft.com/office/drawing/2014/main" id="{C18776B3-B187-934B-8B8D-A209B2D5EEE9}"/>
              </a:ext>
            </a:extLst>
          </p:cNvPr>
          <p:cNvSpPr>
            <a:spLocks noGrp="1" noChangeArrowheads="1"/>
          </p:cNvSpPr>
          <p:nvPr>
            <p:ph type="sldNum" sz="quarter" idx="10"/>
          </p:nvPr>
        </p:nvSpPr>
        <p:spPr/>
        <p:txBody>
          <a:bodyPr/>
          <a:lstStyle>
            <a:lvl1pPr>
              <a:defRPr>
                <a:solidFill>
                  <a:schemeClr val="tx1"/>
                </a:solidFill>
              </a:defRPr>
            </a:lvl1pPr>
          </a:lstStyle>
          <a:p>
            <a:pPr>
              <a:defRPr/>
            </a:pPr>
            <a:fld id="{143B84AA-2AAB-D841-BF17-2D4C9BCE0719}" type="slidenum">
              <a:rPr lang="en-US" altLang="en-US" smtClean="0"/>
              <a:pPr>
                <a:defRPr/>
              </a:pPr>
              <a:t>‹#›</a:t>
            </a:fld>
            <a:endParaRPr lang="en-US" altLang="en-US"/>
          </a:p>
        </p:txBody>
      </p:sp>
    </p:spTree>
    <p:custDataLst>
      <p:tags r:id="rId1"/>
    </p:custDataLst>
    <p:extLst>
      <p:ext uri="{BB962C8B-B14F-4D97-AF65-F5344CB8AC3E}">
        <p14:creationId xmlns:p14="http://schemas.microsoft.com/office/powerpoint/2010/main" val="512663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1779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 and 2 column">
    <p:bg>
      <p:bgPr>
        <a:gradFill>
          <a:gsLst>
            <a:gs pos="100000">
              <a:schemeClr val="tx2"/>
            </a:gs>
            <a:gs pos="81000">
              <a:schemeClr val="accent6"/>
            </a:gs>
            <a:gs pos="31000">
              <a:srgbClr val="02090E"/>
            </a:gs>
            <a:gs pos="14000">
              <a:schemeClr val="accent4">
                <a:lumMod val="75000"/>
              </a:schemeClr>
            </a:gs>
            <a:gs pos="0">
              <a:schemeClr val="accent4"/>
            </a:gs>
          </a:gsLst>
          <a:lin ang="126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5B81B-FCE8-FE9C-8F0A-6488B25F0F6A}"/>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21869" y="579120"/>
            <a:ext cx="11548261" cy="2733306"/>
          </a:xfrm>
        </p:spPr>
        <p:txBody>
          <a:bodyPr anchor="b">
            <a:noAutofit/>
          </a:bodyPr>
          <a:lstStyle>
            <a:lvl1pPr algn="ctr">
              <a:defRPr sz="3200" cap="all" spc="300" baseline="0"/>
            </a:lvl1pPr>
          </a:lstStyle>
          <a:p>
            <a:r>
              <a:rPr lang="en-US"/>
              <a:t>Click to add title</a:t>
            </a:r>
          </a:p>
        </p:txBody>
      </p:sp>
      <p:sp>
        <p:nvSpPr>
          <p:cNvPr id="7" name="Subtitle 2">
            <a:extLst>
              <a:ext uri="{FF2B5EF4-FFF2-40B4-BE49-F238E27FC236}">
                <a16:creationId xmlns:a16="http://schemas.microsoft.com/office/drawing/2014/main" id="{5F877C2F-8190-18D9-5D24-5BD7B05A29F8}"/>
              </a:ext>
            </a:extLst>
          </p:cNvPr>
          <p:cNvSpPr>
            <a:spLocks noGrp="1"/>
          </p:cNvSpPr>
          <p:nvPr>
            <p:ph type="subTitle" idx="1" hasCustomPrompt="1"/>
          </p:nvPr>
        </p:nvSpPr>
        <p:spPr>
          <a:xfrm>
            <a:off x="321868" y="3484615"/>
            <a:ext cx="11562303" cy="2387865"/>
          </a:xfrm>
        </p:spPr>
        <p:txBody>
          <a:bodyPr>
            <a:noAutofit/>
          </a:bodyPr>
          <a:lstStyle>
            <a:lvl1pPr marL="0" indent="0" algn="ctr">
              <a:buNone/>
              <a:defRPr sz="6000" b="0" i="0" cap="all" spc="600" baseline="0">
                <a:solidFill>
                  <a:schemeClr val="accent3">
                    <a:lumMod val="75000"/>
                  </a:schemeClr>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spTree>
    <p:extLst>
      <p:ext uri="{BB962C8B-B14F-4D97-AF65-F5344CB8AC3E}">
        <p14:creationId xmlns:p14="http://schemas.microsoft.com/office/powerpoint/2010/main" val="5079440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3">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084D09-1B2D-4EE2-82A7-83196133B801}"/>
              </a:ext>
              <a:ext uri="{C183D7F6-B498-43B3-948B-1728B52AA6E4}">
                <adec:decorative xmlns:adec="http://schemas.microsoft.com/office/drawing/2017/decorative" val="1"/>
              </a:ext>
            </a:extLst>
          </p:cNvPr>
          <p:cNvGrpSpPr/>
          <p:nvPr userDrawn="1"/>
        </p:nvGrpSpPr>
        <p:grpSpPr>
          <a:xfrm>
            <a:off x="0" y="-6350"/>
            <a:ext cx="12185769" cy="6864350"/>
            <a:chOff x="0" y="-6350"/>
            <a:chExt cx="12185769" cy="6864350"/>
          </a:xfrm>
        </p:grpSpPr>
        <p:sp>
          <p:nvSpPr>
            <p:cNvPr id="4" name="Rectangle 3">
              <a:extLst>
                <a:ext uri="{FF2B5EF4-FFF2-40B4-BE49-F238E27FC236}">
                  <a16:creationId xmlns:a16="http://schemas.microsoft.com/office/drawing/2014/main" id="{53860AA6-1B14-DF89-B725-CC444E502028}"/>
                </a:ext>
                <a:ext uri="{C183D7F6-B498-43B3-948B-1728B52AA6E4}">
                  <adec:decorative xmlns:adec="http://schemas.microsoft.com/office/drawing/2017/decorative" val="1"/>
                </a:ext>
              </a:extLst>
            </p:cNvPr>
            <p:cNvSpPr/>
            <p:nvPr/>
          </p:nvSpPr>
          <p:spPr>
            <a:xfrm>
              <a:off x="0" y="-6350"/>
              <a:ext cx="6160393"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6" name="Content Placeholder 14">
              <a:extLst>
                <a:ext uri="{FF2B5EF4-FFF2-40B4-BE49-F238E27FC236}">
                  <a16:creationId xmlns:a16="http://schemas.microsoft.com/office/drawing/2014/main" id="{D172E570-D67F-4980-88C2-CF6560C1C193}"/>
                </a:ext>
                <a:ext uri="{C183D7F6-B498-43B3-948B-1728B52AA6E4}">
                  <adec:decorative xmlns:adec="http://schemas.microsoft.com/office/drawing/2017/decorative" val="1"/>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rot="5400000">
              <a:off x="5750267" y="410125"/>
              <a:ext cx="6845628" cy="6025377"/>
            </a:xfrm>
            <a:prstGeom prst="rect">
              <a:avLst/>
            </a:prstGeom>
          </p:spPr>
        </p:pic>
        <p:grpSp>
          <p:nvGrpSpPr>
            <p:cNvPr id="7" name="Group 6">
              <a:extLst>
                <a:ext uri="{FF2B5EF4-FFF2-40B4-BE49-F238E27FC236}">
                  <a16:creationId xmlns:a16="http://schemas.microsoft.com/office/drawing/2014/main" id="{AF90BF68-CF26-6705-CBFD-428BEB787EDB}"/>
                </a:ext>
              </a:extLst>
            </p:cNvPr>
            <p:cNvGrpSpPr/>
            <p:nvPr/>
          </p:nvGrpSpPr>
          <p:grpSpPr>
            <a:xfrm rot="10800000">
              <a:off x="5304704" y="259572"/>
              <a:ext cx="584267" cy="390181"/>
              <a:chOff x="1876516" y="596691"/>
              <a:chExt cx="584267" cy="390181"/>
            </a:xfrm>
          </p:grpSpPr>
          <p:sp>
            <p:nvSpPr>
              <p:cNvPr id="8" name="Oval 7">
                <a:extLst>
                  <a:ext uri="{FF2B5EF4-FFF2-40B4-BE49-F238E27FC236}">
                    <a16:creationId xmlns:a16="http://schemas.microsoft.com/office/drawing/2014/main" id="{1066F635-8DB9-B091-8467-D8F0327217F4}"/>
                  </a:ext>
                  <a:ext uri="{C183D7F6-B498-43B3-948B-1728B52AA6E4}">
                    <adec:decorative xmlns:adec="http://schemas.microsoft.com/office/drawing/2017/decorative" val="1"/>
                  </a:ext>
                </a:extLst>
              </p:cNvPr>
              <p:cNvSpPr/>
              <p:nvPr/>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Graphic 12">
                <a:extLst>
                  <a:ext uri="{FF2B5EF4-FFF2-40B4-BE49-F238E27FC236}">
                    <a16:creationId xmlns:a16="http://schemas.microsoft.com/office/drawing/2014/main" id="{882D2FD3-A05B-400C-6347-115486FFD943}"/>
                  </a:ext>
                  <a:ext uri="{C183D7F6-B498-43B3-948B-1728B52AA6E4}">
                    <adec:decorative xmlns:adec="http://schemas.microsoft.com/office/drawing/2017/decorative" val="1"/>
                  </a:ext>
                </a:extLst>
              </p:cNvPr>
              <p:cNvSpPr/>
              <p:nvPr/>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grpSp>
      <p:sp>
        <p:nvSpPr>
          <p:cNvPr id="2" name="Title 1">
            <a:extLst>
              <a:ext uri="{FF2B5EF4-FFF2-40B4-BE49-F238E27FC236}">
                <a16:creationId xmlns:a16="http://schemas.microsoft.com/office/drawing/2014/main" id="{960459F4-C5B9-4070-46D1-2E7DA3EFBFC9}"/>
              </a:ext>
            </a:extLst>
          </p:cNvPr>
          <p:cNvSpPr>
            <a:spLocks noGrp="1"/>
          </p:cNvSpPr>
          <p:nvPr>
            <p:ph type="title"/>
          </p:nvPr>
        </p:nvSpPr>
        <p:spPr>
          <a:xfrm>
            <a:off x="838201" y="365125"/>
            <a:ext cx="4466502" cy="1936866"/>
          </a:xfrm>
        </p:spPr>
        <p:txBody>
          <a:bodyPr anchor="b"/>
          <a:lstStyle>
            <a:lvl1pPr>
              <a:defRPr sz="3200" cap="all" baseline="0">
                <a:solidFill>
                  <a:schemeClr val="accent3">
                    <a:lumMod val="75000"/>
                  </a:schemeClr>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34F613B1-323C-4C25-4526-1D3313A7161D}"/>
              </a:ext>
              <a:ext uri="{C183D7F6-B498-43B3-948B-1728B52AA6E4}">
                <adec:decorative xmlns:adec="http://schemas.microsoft.com/office/drawing/2017/decorative" val="1"/>
              </a:ext>
            </a:extLst>
          </p:cNvPr>
          <p:cNvCxnSpPr>
            <a:cxnSpLocks/>
          </p:cNvCxnSpPr>
          <p:nvPr userDrawn="1"/>
        </p:nvCxnSpPr>
        <p:spPr>
          <a:xfrm>
            <a:off x="835831" y="2620500"/>
            <a:ext cx="4471665"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2D2C2143-1936-BBDA-A6A8-40B6DBD16AED}"/>
              </a:ext>
            </a:extLst>
          </p:cNvPr>
          <p:cNvSpPr>
            <a:spLocks noGrp="1"/>
          </p:cNvSpPr>
          <p:nvPr>
            <p:ph sz="quarter" idx="10" hasCustomPrompt="1"/>
          </p:nvPr>
        </p:nvSpPr>
        <p:spPr>
          <a:xfrm>
            <a:off x="838201" y="3097848"/>
            <a:ext cx="4466504" cy="3405187"/>
          </a:xfrm>
        </p:spPr>
        <p:txBody>
          <a:bodyPr/>
          <a:lstStyle>
            <a:lvl1pPr>
              <a:lnSpc>
                <a:spcPct val="120000"/>
              </a:lnSpc>
              <a:spcBef>
                <a:spcPts val="1000"/>
              </a:spcBef>
              <a:spcAft>
                <a:spcPts val="600"/>
              </a:spcAft>
              <a:defRPr sz="1800">
                <a:solidFill>
                  <a:schemeClr val="bg1"/>
                </a:solidFill>
                <a:latin typeface="+mn-lt"/>
              </a:defRPr>
            </a:lvl1pPr>
            <a:lvl2pPr>
              <a:lnSpc>
                <a:spcPct val="120000"/>
              </a:lnSpc>
              <a:spcBef>
                <a:spcPts val="1000"/>
              </a:spcBef>
              <a:spcAft>
                <a:spcPts val="600"/>
              </a:spcAft>
              <a:defRPr sz="1600">
                <a:solidFill>
                  <a:schemeClr val="bg1"/>
                </a:solidFill>
                <a:latin typeface="+mn-lt"/>
              </a:defRPr>
            </a:lvl2pPr>
            <a:lvl3pPr>
              <a:lnSpc>
                <a:spcPct val="120000"/>
              </a:lnSpc>
              <a:spcBef>
                <a:spcPts val="1000"/>
              </a:spcBef>
              <a:spcAft>
                <a:spcPts val="600"/>
              </a:spcAft>
              <a:defRPr sz="1400">
                <a:solidFill>
                  <a:schemeClr val="bg1"/>
                </a:solidFill>
                <a:latin typeface="+mn-lt"/>
              </a:defRPr>
            </a:lvl3pPr>
            <a:lvl4pPr>
              <a:lnSpc>
                <a:spcPct val="120000"/>
              </a:lnSpc>
              <a:spcBef>
                <a:spcPts val="1000"/>
              </a:spcBef>
              <a:spcAft>
                <a:spcPts val="600"/>
              </a:spcAft>
              <a:defRPr sz="1200">
                <a:solidFill>
                  <a:schemeClr val="bg1"/>
                </a:solidFill>
                <a:latin typeface="+mn-lt"/>
              </a:defRPr>
            </a:lvl4pPr>
            <a:lvl5pPr>
              <a:lnSpc>
                <a:spcPct val="120000"/>
              </a:lnSpc>
              <a:spcBef>
                <a:spcPts val="1000"/>
              </a:spcBef>
              <a:spcAft>
                <a:spcPts val="600"/>
              </a:spcAft>
              <a:defRPr sz="1200">
                <a:solidFill>
                  <a:schemeClr val="bg1"/>
                </a:solidFill>
                <a:latin typeface="+mn-lt"/>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8966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A7247A-846A-F316-B494-69B42CBF34DD}"/>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4" name="Straight Connector 3">
            <a:extLst>
              <a:ext uri="{FF2B5EF4-FFF2-40B4-BE49-F238E27FC236}">
                <a16:creationId xmlns:a16="http://schemas.microsoft.com/office/drawing/2014/main" id="{884B3AF6-983E-0901-0045-6CDF4E93E1BA}"/>
              </a:ext>
              <a:ext uri="{C183D7F6-B498-43B3-948B-1728B52AA6E4}">
                <adec:decorative xmlns:adec="http://schemas.microsoft.com/office/drawing/2017/decorative" val="1"/>
              </a:ext>
            </a:extLst>
          </p:cNvPr>
          <p:cNvCxnSpPr>
            <a:cxnSpLocks/>
          </p:cNvCxnSpPr>
          <p:nvPr userDrawn="1"/>
        </p:nvCxnSpPr>
        <p:spPr>
          <a:xfrm>
            <a:off x="807039" y="1983705"/>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C5B7647-403E-A66E-6CF4-0D3A99AA5154}"/>
              </a:ext>
              <a:ext uri="{C183D7F6-B498-43B3-948B-1728B52AA6E4}">
                <adec:decorative xmlns:adec="http://schemas.microsoft.com/office/drawing/2017/decorative" val="1"/>
              </a:ext>
            </a:extLst>
          </p:cNvPr>
          <p:cNvGrpSpPr/>
          <p:nvPr userDrawn="1"/>
        </p:nvGrpSpPr>
        <p:grpSpPr>
          <a:xfrm rot="10800000" flipH="1">
            <a:off x="10488530" y="4210019"/>
            <a:ext cx="754139" cy="1865729"/>
            <a:chOff x="653351" y="2693558"/>
            <a:chExt cx="754139" cy="1865729"/>
          </a:xfrm>
        </p:grpSpPr>
        <p:sp>
          <p:nvSpPr>
            <p:cNvPr id="10" name="Graphic 15">
              <a:extLst>
                <a:ext uri="{FF2B5EF4-FFF2-40B4-BE49-F238E27FC236}">
                  <a16:creationId xmlns:a16="http://schemas.microsoft.com/office/drawing/2014/main" id="{E48E731E-FEF1-9C59-64B0-9CB6E8853912}"/>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a:p>
          </p:txBody>
        </p:sp>
        <p:sp>
          <p:nvSpPr>
            <p:cNvPr id="11" name="Graphic 12">
              <a:extLst>
                <a:ext uri="{FF2B5EF4-FFF2-40B4-BE49-F238E27FC236}">
                  <a16:creationId xmlns:a16="http://schemas.microsoft.com/office/drawing/2014/main" id="{AFE83BB3-4D12-8E20-CA93-1834D7F0A43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sp>
          <p:nvSpPr>
            <p:cNvPr id="12" name="Graphic 12">
              <a:extLst>
                <a:ext uri="{FF2B5EF4-FFF2-40B4-BE49-F238E27FC236}">
                  <a16:creationId xmlns:a16="http://schemas.microsoft.com/office/drawing/2014/main" id="{3EB1D810-BC05-6C0E-0DE4-3604EBAADCC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41680" y="430482"/>
            <a:ext cx="10500989" cy="1327464"/>
          </a:xfrm>
        </p:spPr>
        <p:txBody>
          <a:bodyPr anchor="b">
            <a:noAutofit/>
          </a:bodyPr>
          <a:lstStyle>
            <a:lvl1pPr algn="l">
              <a:defRPr sz="3200" cap="all" spc="0" baseline="0">
                <a:solidFill>
                  <a:schemeClr val="accent3">
                    <a:lumMod val="75000"/>
                  </a:schemeClr>
                </a:solidFill>
              </a:defRPr>
            </a:lvl1pPr>
          </a:lstStyle>
          <a:p>
            <a:r>
              <a:rPr lang="en-US"/>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807038" y="2465539"/>
            <a:ext cx="3774587" cy="3723753"/>
          </a:xfrm>
        </p:spPr>
        <p:txBody>
          <a:bodyPr/>
          <a:lstStyle>
            <a:lvl1pPr marL="342900" indent="-342900">
              <a:lnSpc>
                <a:spcPct val="120000"/>
              </a:lnSpc>
              <a:spcBef>
                <a:spcPts val="1000"/>
              </a:spcBef>
              <a:buClr>
                <a:schemeClr val="accent3">
                  <a:lumMod val="75000"/>
                </a:schemeClr>
              </a:buClr>
              <a:buFont typeface="+mj-lt"/>
              <a:buAutoNum type="arabicPeriod"/>
              <a:defRPr sz="1800" spc="0" baseline="0">
                <a:solidFill>
                  <a:schemeClr val="bg1"/>
                </a:solidFill>
                <a:latin typeface="+mn-lt"/>
              </a:defRPr>
            </a:lvl1pPr>
            <a:lvl2pPr marL="626364" indent="-342900">
              <a:lnSpc>
                <a:spcPct val="120000"/>
              </a:lnSpc>
              <a:spcBef>
                <a:spcPts val="1000"/>
              </a:spcBef>
              <a:buClr>
                <a:schemeClr val="accent3">
                  <a:lumMod val="75000"/>
                </a:schemeClr>
              </a:buClr>
              <a:buFont typeface="+mj-lt"/>
              <a:buAutoNum type="alphaLcPeriod"/>
              <a:defRPr sz="1800" spc="0">
                <a:solidFill>
                  <a:schemeClr val="bg1"/>
                </a:solidFill>
                <a:latin typeface="+mn-lt"/>
              </a:defRPr>
            </a:lvl2pPr>
            <a:lvl3pPr marL="918972" indent="-342900">
              <a:lnSpc>
                <a:spcPct val="120000"/>
              </a:lnSpc>
              <a:spcBef>
                <a:spcPts val="1000"/>
              </a:spcBef>
              <a:buClr>
                <a:schemeClr val="accent3">
                  <a:lumMod val="75000"/>
                </a:schemeClr>
              </a:buClr>
              <a:buFont typeface="+mj-lt"/>
              <a:buAutoNum type="arabicParenR"/>
              <a:defRPr sz="1800" spc="0">
                <a:solidFill>
                  <a:schemeClr val="bg1"/>
                </a:solidFill>
                <a:latin typeface="+mn-lt"/>
              </a:defRPr>
            </a:lvl3pPr>
            <a:lvl4pPr marL="1209294" indent="-342900">
              <a:lnSpc>
                <a:spcPct val="120000"/>
              </a:lnSpc>
              <a:spcBef>
                <a:spcPts val="1000"/>
              </a:spcBef>
              <a:buClr>
                <a:schemeClr val="accent3">
                  <a:lumMod val="75000"/>
                </a:schemeClr>
              </a:buClr>
              <a:buFont typeface="+mj-lt"/>
              <a:buAutoNum type="alphaLcParenR"/>
              <a:defRPr sz="1800" spc="0">
                <a:solidFill>
                  <a:schemeClr val="bg1"/>
                </a:solidFill>
                <a:latin typeface="+mn-lt"/>
              </a:defRPr>
            </a:lvl4pPr>
          </a:lstStyle>
          <a:p>
            <a:pPr lvl="0"/>
            <a:r>
              <a:rPr lang="en-US"/>
              <a:t>Click to add content</a:t>
            </a:r>
          </a:p>
          <a:p>
            <a:pPr lvl="1"/>
            <a:r>
              <a:rPr lang="en-US"/>
              <a:t>Second level</a:t>
            </a:r>
          </a:p>
          <a:p>
            <a:pPr lvl="2"/>
            <a:r>
              <a:rPr lang="en-US"/>
              <a:t>Third level</a:t>
            </a:r>
          </a:p>
          <a:p>
            <a:pPr lvl="3"/>
            <a:r>
              <a:rPr lang="en-US"/>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4927600" y="2465539"/>
            <a:ext cx="6315069" cy="3723753"/>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4pPr>
          </a:lstStyle>
          <a:p>
            <a:pPr lvl="0"/>
            <a:r>
              <a:rPr lang="en-US"/>
              <a:t>Click to add content</a:t>
            </a:r>
          </a:p>
          <a:p>
            <a:pPr lvl="1"/>
            <a:r>
              <a:rPr lang="en-US"/>
              <a:t>Second level</a:t>
            </a:r>
          </a:p>
          <a:p>
            <a:pPr lvl="2"/>
            <a:r>
              <a:rPr lang="en-US"/>
              <a:t>Third level</a:t>
            </a:r>
          </a:p>
          <a:p>
            <a:pPr lvl="3"/>
            <a:r>
              <a:rPr lang="en-US"/>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spTree>
    <p:extLst>
      <p:ext uri="{BB962C8B-B14F-4D97-AF65-F5344CB8AC3E}">
        <p14:creationId xmlns:p14="http://schemas.microsoft.com/office/powerpoint/2010/main" val="22954832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2 column">
    <p:bg>
      <p:bgPr>
        <a:gradFill>
          <a:gsLst>
            <a:gs pos="100000">
              <a:schemeClr val="tx2"/>
            </a:gs>
            <a:gs pos="79000">
              <a:schemeClr val="accent6"/>
            </a:gs>
            <a:gs pos="55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4" name="Content Placeholder 14">
            <a:extLst>
              <a:ext uri="{FF2B5EF4-FFF2-40B4-BE49-F238E27FC236}">
                <a16:creationId xmlns:a16="http://schemas.microsoft.com/office/drawing/2014/main" id="{318CE367-BBCB-F4AB-635F-4C9995EAE35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0"/>
            <a:ext cx="2356339" cy="6853863"/>
          </a:xfrm>
          <a:prstGeom prst="rect">
            <a:avLst/>
          </a:prstGeom>
        </p:spPr>
      </p:pic>
      <p:sp>
        <p:nvSpPr>
          <p:cNvPr id="5" name="Rectangle 4">
            <a:extLst>
              <a:ext uri="{FF2B5EF4-FFF2-40B4-BE49-F238E27FC236}">
                <a16:creationId xmlns:a16="http://schemas.microsoft.com/office/drawing/2014/main" id="{5CE3FBBA-81E2-31F1-EF51-02706B5B5C0A}"/>
              </a:ext>
              <a:ext uri="{C183D7F6-B498-43B3-948B-1728B52AA6E4}">
                <adec:decorative xmlns:adec="http://schemas.microsoft.com/office/drawing/2017/decorative" val="1"/>
              </a:ext>
            </a:extLst>
          </p:cNvPr>
          <p:cNvSpPr/>
          <p:nvPr userDrawn="1"/>
        </p:nvSpPr>
        <p:spPr>
          <a:xfrm>
            <a:off x="2356339" y="-6350"/>
            <a:ext cx="983180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6" name="Straight Connector 5">
            <a:extLst>
              <a:ext uri="{FF2B5EF4-FFF2-40B4-BE49-F238E27FC236}">
                <a16:creationId xmlns:a16="http://schemas.microsoft.com/office/drawing/2014/main" id="{9AD3746D-3CD1-FFA5-0019-AD0C588B1924}"/>
              </a:ext>
              <a:ext uri="{C183D7F6-B498-43B3-948B-1728B52AA6E4}">
                <adec:decorative xmlns:adec="http://schemas.microsoft.com/office/drawing/2017/decorative" val="1"/>
              </a:ext>
            </a:extLst>
          </p:cNvPr>
          <p:cNvCxnSpPr>
            <a:cxnSpLocks/>
          </p:cNvCxnSpPr>
          <p:nvPr userDrawn="1"/>
        </p:nvCxnSpPr>
        <p:spPr>
          <a:xfrm>
            <a:off x="3305669" y="2002443"/>
            <a:ext cx="792211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305669" y="113097"/>
            <a:ext cx="7420819" cy="1656304"/>
          </a:xfrm>
        </p:spPr>
        <p:txBody>
          <a:bodyPr lIns="0" anchor="b">
            <a:noAutofit/>
          </a:bodyPr>
          <a:lstStyle>
            <a:lvl1pPr algn="l">
              <a:defRPr sz="3200" cap="all" spc="0" baseline="0">
                <a:solidFill>
                  <a:schemeClr val="accent3">
                    <a:lumMod val="75000"/>
                  </a:schemeClr>
                </a:solidFill>
              </a:defRPr>
            </a:lvl1pPr>
          </a:lstStyle>
          <a:p>
            <a:r>
              <a:rPr lang="en-US"/>
              <a:t>Click to add title</a:t>
            </a:r>
          </a:p>
        </p:txBody>
      </p:sp>
      <p:sp>
        <p:nvSpPr>
          <p:cNvPr id="13" name="Content Placeholder 12">
            <a:extLst>
              <a:ext uri="{FF2B5EF4-FFF2-40B4-BE49-F238E27FC236}">
                <a16:creationId xmlns:a16="http://schemas.microsoft.com/office/drawing/2014/main" id="{B9624CF4-7769-4663-3361-39136F5E20C8}"/>
              </a:ext>
            </a:extLst>
          </p:cNvPr>
          <p:cNvSpPr>
            <a:spLocks noGrp="1"/>
          </p:cNvSpPr>
          <p:nvPr>
            <p:ph sz="quarter" idx="31" hasCustomPrompt="1"/>
          </p:nvPr>
        </p:nvSpPr>
        <p:spPr>
          <a:xfrm>
            <a:off x="3305669" y="2470150"/>
            <a:ext cx="7420819" cy="3676649"/>
          </a:xfrm>
        </p:spPr>
        <p:txBody>
          <a:bodyPr/>
          <a:lstStyle>
            <a:lvl1pPr marL="285750" indent="-285750">
              <a:lnSpc>
                <a:spcPct val="120000"/>
              </a:lnSpc>
              <a:spcBef>
                <a:spcPts val="1000"/>
              </a:spcBef>
              <a:spcAft>
                <a:spcPts val="600"/>
              </a:spcAft>
              <a:buClr>
                <a:schemeClr val="accent3"/>
              </a:buClr>
              <a:buFont typeface="Arial" panose="020B0604020202020204" pitchFamily="34" charset="0"/>
              <a:buChar char="•"/>
              <a:defRPr sz="1800">
                <a:solidFill>
                  <a:schemeClr val="bg1"/>
                </a:solidFill>
                <a:latin typeface="+mn-lt"/>
              </a:defRPr>
            </a:lvl1pPr>
            <a:lvl2pPr marL="800100" indent="-342900">
              <a:lnSpc>
                <a:spcPct val="120000"/>
              </a:lnSpc>
              <a:spcBef>
                <a:spcPts val="1000"/>
              </a:spcBef>
              <a:spcAft>
                <a:spcPts val="600"/>
              </a:spcAft>
              <a:buClr>
                <a:schemeClr val="accent3"/>
              </a:buClr>
              <a:buFont typeface="Arial" panose="020B0604020202020204" pitchFamily="34" charset="0"/>
              <a:buChar char="•"/>
              <a:defRPr sz="1600">
                <a:solidFill>
                  <a:schemeClr val="bg1"/>
                </a:solidFill>
                <a:latin typeface="+mn-lt"/>
              </a:defRPr>
            </a:lvl2pPr>
            <a:lvl3pPr marL="1257300" indent="-342900">
              <a:lnSpc>
                <a:spcPct val="120000"/>
              </a:lnSpc>
              <a:spcBef>
                <a:spcPts val="1000"/>
              </a:spcBef>
              <a:spcAft>
                <a:spcPts val="600"/>
              </a:spcAft>
              <a:buClr>
                <a:schemeClr val="accent3"/>
              </a:buClr>
              <a:buFont typeface="Arial" panose="020B0604020202020204" pitchFamily="34" charset="0"/>
              <a:buChar char="•"/>
              <a:defRPr sz="1400">
                <a:solidFill>
                  <a:schemeClr val="bg1"/>
                </a:solidFill>
                <a:latin typeface="+mn-lt"/>
              </a:defRPr>
            </a:lvl3pPr>
            <a:lvl4pPr marL="1657350" indent="-285750">
              <a:lnSpc>
                <a:spcPct val="120000"/>
              </a:lnSpc>
              <a:spcBef>
                <a:spcPts val="1000"/>
              </a:spcBef>
              <a:spcAft>
                <a:spcPts val="600"/>
              </a:spcAft>
              <a:buClr>
                <a:schemeClr val="accent3"/>
              </a:buClr>
              <a:buFont typeface="Arial" panose="020B0604020202020204" pitchFamily="34" charset="0"/>
              <a:buChar char="•"/>
              <a:defRPr sz="1200">
                <a:solidFill>
                  <a:schemeClr val="bg1"/>
                </a:solidFill>
                <a:latin typeface="+mn-lt"/>
              </a:defRPr>
            </a:lvl4pPr>
            <a:lvl5pPr marL="2114550" indent="-285750">
              <a:lnSpc>
                <a:spcPct val="120000"/>
              </a:lnSpc>
              <a:spcBef>
                <a:spcPts val="1000"/>
              </a:spcBef>
              <a:spcAft>
                <a:spcPts val="600"/>
              </a:spcAft>
              <a:buClr>
                <a:schemeClr val="accent3"/>
              </a:buClr>
              <a:buFont typeface="Arial" panose="020B0604020202020204" pitchFamily="34" charset="0"/>
              <a:buChar char="•"/>
              <a:defRPr sz="1200">
                <a:solidFill>
                  <a:schemeClr val="bg1"/>
                </a:solidFill>
                <a:latin typeface="+mn-lt"/>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spTree>
    <p:extLst>
      <p:ext uri="{BB962C8B-B14F-4D97-AF65-F5344CB8AC3E}">
        <p14:creationId xmlns:p14="http://schemas.microsoft.com/office/powerpoint/2010/main" val="896718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r>
              <a:rPr lang="en-US"/>
              <a:t>20XX</a:t>
            </a:r>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a:p>
        </p:txBody>
      </p:sp>
    </p:spTree>
    <p:extLst>
      <p:ext uri="{BB962C8B-B14F-4D97-AF65-F5344CB8AC3E}">
        <p14:creationId xmlns:p14="http://schemas.microsoft.com/office/powerpoint/2010/main" val="302906537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7D5518-914C-92E3-E9EC-26752C9F05AD}"/>
              </a:ext>
              <a:ext uri="{C183D7F6-B498-43B3-948B-1728B52AA6E4}">
                <adec:decorative xmlns:adec="http://schemas.microsoft.com/office/drawing/2017/decorative" val="1"/>
              </a:ext>
            </a:extLst>
          </p:cNvPr>
          <p:cNvGrpSpPr/>
          <p:nvPr userDrawn="1"/>
        </p:nvGrpSpPr>
        <p:grpSpPr>
          <a:xfrm>
            <a:off x="-1" y="-6350"/>
            <a:ext cx="12192000" cy="6864350"/>
            <a:chOff x="-1" y="-6350"/>
            <a:chExt cx="12192000" cy="6864350"/>
          </a:xfrm>
        </p:grpSpPr>
        <p:sp>
          <p:nvSpPr>
            <p:cNvPr id="4" name="Rectangle 3">
              <a:extLst>
                <a:ext uri="{FF2B5EF4-FFF2-40B4-BE49-F238E27FC236}">
                  <a16:creationId xmlns:a16="http://schemas.microsoft.com/office/drawing/2014/main" id="{C82D0B82-F74C-65EF-3BF6-8EEA16F36B7D}"/>
                </a:ext>
                <a:ext uri="{C183D7F6-B498-43B3-948B-1728B52AA6E4}">
                  <adec:decorative xmlns:adec="http://schemas.microsoft.com/office/drawing/2017/decorative" val="1"/>
                </a:ext>
              </a:extLst>
            </p:cNvPr>
            <p:cNvSpPr/>
            <p:nvPr/>
          </p:nvSpPr>
          <p:spPr>
            <a:xfrm>
              <a:off x="1428750" y="-6350"/>
              <a:ext cx="10763249"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6" name="Picture 5" descr="A blue and purple spiral&#10;&#10;Description automatically generated">
              <a:extLst>
                <a:ext uri="{FF2B5EF4-FFF2-40B4-BE49-F238E27FC236}">
                  <a16:creationId xmlns:a16="http://schemas.microsoft.com/office/drawing/2014/main" id="{44E12326-9CF4-38EC-1BAF-1F994F2208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93"/>
            <a:stretch/>
          </p:blipFill>
          <p:spPr>
            <a:xfrm flipH="1">
              <a:off x="-1" y="0"/>
              <a:ext cx="1428751" cy="6858000"/>
            </a:xfrm>
            <a:prstGeom prst="rect">
              <a:avLst/>
            </a:prstGeom>
          </p:spPr>
        </p:pic>
        <p:grpSp>
          <p:nvGrpSpPr>
            <p:cNvPr id="7" name="Group 6">
              <a:extLst>
                <a:ext uri="{FF2B5EF4-FFF2-40B4-BE49-F238E27FC236}">
                  <a16:creationId xmlns:a16="http://schemas.microsoft.com/office/drawing/2014/main" id="{AD5C1D9C-B114-FC6A-9213-7287D39EAD9F}"/>
                </a:ext>
              </a:extLst>
            </p:cNvPr>
            <p:cNvGrpSpPr/>
            <p:nvPr/>
          </p:nvGrpSpPr>
          <p:grpSpPr>
            <a:xfrm>
              <a:off x="10649689" y="4382998"/>
              <a:ext cx="754139" cy="1865729"/>
              <a:chOff x="653351" y="2693558"/>
              <a:chExt cx="754139" cy="1865729"/>
            </a:xfrm>
          </p:grpSpPr>
          <p:sp>
            <p:nvSpPr>
              <p:cNvPr id="11" name="Graphic 15">
                <a:extLst>
                  <a:ext uri="{FF2B5EF4-FFF2-40B4-BE49-F238E27FC236}">
                    <a16:creationId xmlns:a16="http://schemas.microsoft.com/office/drawing/2014/main" id="{2BC89B10-C93E-8CE5-73B3-F6049168C313}"/>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a:p>
            </p:txBody>
          </p:sp>
          <p:sp>
            <p:nvSpPr>
              <p:cNvPr id="12" name="Graphic 12">
                <a:extLst>
                  <a:ext uri="{FF2B5EF4-FFF2-40B4-BE49-F238E27FC236}">
                    <a16:creationId xmlns:a16="http://schemas.microsoft.com/office/drawing/2014/main" id="{39DB2AA2-9661-AC91-932D-2F1BEC47BD8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sp>
            <p:nvSpPr>
              <p:cNvPr id="13" name="Graphic 12">
                <a:extLst>
                  <a:ext uri="{FF2B5EF4-FFF2-40B4-BE49-F238E27FC236}">
                    <a16:creationId xmlns:a16="http://schemas.microsoft.com/office/drawing/2014/main" id="{86C9AC9B-3792-E880-03FE-D46FB046AB6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grpSp>
          <p:nvGrpSpPr>
            <p:cNvPr id="8" name="Group 7">
              <a:extLst>
                <a:ext uri="{FF2B5EF4-FFF2-40B4-BE49-F238E27FC236}">
                  <a16:creationId xmlns:a16="http://schemas.microsoft.com/office/drawing/2014/main" id="{1142A133-65D6-D958-C0CD-E8D45B9BD7BB}"/>
                </a:ext>
              </a:extLst>
            </p:cNvPr>
            <p:cNvGrpSpPr/>
            <p:nvPr/>
          </p:nvGrpSpPr>
          <p:grpSpPr>
            <a:xfrm>
              <a:off x="1870859" y="869908"/>
              <a:ext cx="431603" cy="412684"/>
              <a:chOff x="1870859" y="869908"/>
              <a:chExt cx="431603" cy="412684"/>
            </a:xfrm>
          </p:grpSpPr>
          <p:sp>
            <p:nvSpPr>
              <p:cNvPr id="9" name="Graphic 15">
                <a:extLst>
                  <a:ext uri="{FF2B5EF4-FFF2-40B4-BE49-F238E27FC236}">
                    <a16:creationId xmlns:a16="http://schemas.microsoft.com/office/drawing/2014/main" id="{A746B023-387D-4EAC-052B-60F131E6E707}"/>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a:p>
            </p:txBody>
          </p:sp>
          <p:sp>
            <p:nvSpPr>
              <p:cNvPr id="10" name="Graphic 12">
                <a:extLst>
                  <a:ext uri="{FF2B5EF4-FFF2-40B4-BE49-F238E27FC236}">
                    <a16:creationId xmlns:a16="http://schemas.microsoft.com/office/drawing/2014/main" id="{20760125-21CF-A296-3EA7-3C6C0E9BCB2F}"/>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grpSp>
      <p:cxnSp>
        <p:nvCxnSpPr>
          <p:cNvPr id="14" name="Straight Connector 13">
            <a:extLst>
              <a:ext uri="{FF2B5EF4-FFF2-40B4-BE49-F238E27FC236}">
                <a16:creationId xmlns:a16="http://schemas.microsoft.com/office/drawing/2014/main" id="{7F851D11-41E3-33F2-CBA6-B2A9A5A2A517}"/>
              </a:ext>
              <a:ext uri="{C183D7F6-B498-43B3-948B-1728B52AA6E4}">
                <adec:decorative xmlns:adec="http://schemas.microsoft.com/office/drawing/2017/decorative" val="1"/>
              </a:ext>
            </a:extLst>
          </p:cNvPr>
          <p:cNvCxnSpPr>
            <a:cxnSpLocks/>
          </p:cNvCxnSpPr>
          <p:nvPr userDrawn="1"/>
        </p:nvCxnSpPr>
        <p:spPr>
          <a:xfrm>
            <a:off x="2369139" y="2002443"/>
            <a:ext cx="88735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2399620" y="162560"/>
            <a:ext cx="8843050" cy="1616904"/>
          </a:xfrm>
        </p:spPr>
        <p:txBody>
          <a:bodyPr lIns="0" anchor="b">
            <a:noAutofit/>
          </a:bodyPr>
          <a:lstStyle>
            <a:lvl1pPr algn="l">
              <a:defRPr sz="3200" cap="all" spc="0" baseline="0">
                <a:solidFill>
                  <a:schemeClr val="accent3">
                    <a:lumMod val="75000"/>
                  </a:schemeClr>
                </a:solidFill>
              </a:defRPr>
            </a:lvl1pPr>
          </a:lstStyle>
          <a:p>
            <a:r>
              <a:rPr lang="en-US"/>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2373002" y="2474811"/>
            <a:ext cx="4015098" cy="3528397"/>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4pPr>
          </a:lstStyle>
          <a:p>
            <a:pPr lvl="0"/>
            <a:r>
              <a:rPr lang="en-US"/>
              <a:t>Click to add content</a:t>
            </a:r>
          </a:p>
          <a:p>
            <a:pPr lvl="1"/>
            <a:r>
              <a:rPr lang="en-US"/>
              <a:t>Second level</a:t>
            </a:r>
          </a:p>
          <a:p>
            <a:pPr lvl="2"/>
            <a:r>
              <a:rPr lang="en-US"/>
              <a:t>Third level</a:t>
            </a:r>
          </a:p>
          <a:p>
            <a:pPr lvl="3"/>
            <a:r>
              <a:rPr lang="en-US"/>
              <a:t>Fourth level</a:t>
            </a:r>
          </a:p>
        </p:txBody>
      </p:sp>
      <p:sp>
        <p:nvSpPr>
          <p:cNvPr id="21" name="Content Placeholder 4">
            <a:extLst>
              <a:ext uri="{FF2B5EF4-FFF2-40B4-BE49-F238E27FC236}">
                <a16:creationId xmlns:a16="http://schemas.microsoft.com/office/drawing/2014/main" id="{D77F99A7-26FA-422E-43E9-C76B4A56E44A}"/>
              </a:ext>
            </a:extLst>
          </p:cNvPr>
          <p:cNvSpPr>
            <a:spLocks noGrp="1"/>
          </p:cNvSpPr>
          <p:nvPr>
            <p:ph sz="quarter" idx="36" hasCustomPrompt="1"/>
          </p:nvPr>
        </p:nvSpPr>
        <p:spPr>
          <a:xfrm>
            <a:off x="6995159" y="2474811"/>
            <a:ext cx="4227332" cy="3528397"/>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4pPr>
          </a:lstStyle>
          <a:p>
            <a:pPr lvl="0"/>
            <a:r>
              <a:rPr lang="en-US"/>
              <a:t>Click to add content</a:t>
            </a:r>
          </a:p>
          <a:p>
            <a:pPr lvl="1"/>
            <a:r>
              <a:rPr lang="en-US"/>
              <a:t>Second level</a:t>
            </a:r>
          </a:p>
          <a:p>
            <a:pPr lvl="2"/>
            <a:r>
              <a:rPr lang="en-US"/>
              <a:t>Third level</a:t>
            </a:r>
          </a:p>
          <a:p>
            <a:pPr lvl="3"/>
            <a:r>
              <a:rPr lang="en-US"/>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spTree>
    <p:extLst>
      <p:ext uri="{BB962C8B-B14F-4D97-AF65-F5344CB8AC3E}">
        <p14:creationId xmlns:p14="http://schemas.microsoft.com/office/powerpoint/2010/main" val="2968921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2 column">
    <p:bg>
      <p:bgPr>
        <a:gradFill>
          <a:gsLst>
            <a:gs pos="100000">
              <a:schemeClr val="tx2"/>
            </a:gs>
            <a:gs pos="81000">
              <a:schemeClr val="accent6"/>
            </a:gs>
            <a:gs pos="55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23B0D0-B01D-0BB0-6127-A878BE49D18E}"/>
              </a:ext>
              <a:ext uri="{C183D7F6-B498-43B3-948B-1728B52AA6E4}">
                <adec:decorative xmlns:adec="http://schemas.microsoft.com/office/drawing/2017/decorative" val="1"/>
              </a:ext>
            </a:extLst>
          </p:cNvPr>
          <p:cNvSpPr/>
          <p:nvPr userDrawn="1"/>
        </p:nvSpPr>
        <p:spPr>
          <a:xfrm>
            <a:off x="6039728" y="-6350"/>
            <a:ext cx="6154615"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6889627" y="173736"/>
            <a:ext cx="4352662" cy="2203704"/>
          </a:xfrm>
        </p:spPr>
        <p:txBody>
          <a:bodyPr anchor="b">
            <a:noAutofit/>
          </a:bodyPr>
          <a:lstStyle>
            <a:lvl1pPr algn="l">
              <a:defRPr sz="3200" cap="all" spc="0" baseline="0">
                <a:solidFill>
                  <a:schemeClr val="accent3">
                    <a:lumMod val="75000"/>
                  </a:schemeClr>
                </a:solidFill>
              </a:defRPr>
            </a:lvl1pPr>
          </a:lstStyle>
          <a:p>
            <a:r>
              <a:rPr lang="en-US"/>
              <a:t>Click to add title</a:t>
            </a:r>
          </a:p>
        </p:txBody>
      </p:sp>
      <p:sp>
        <p:nvSpPr>
          <p:cNvPr id="10" name="Picture Placeholder 9">
            <a:extLst>
              <a:ext uri="{FF2B5EF4-FFF2-40B4-BE49-F238E27FC236}">
                <a16:creationId xmlns:a16="http://schemas.microsoft.com/office/drawing/2014/main" id="{6C363351-4779-B42E-ED7A-C4AF2920BABC}"/>
              </a:ext>
            </a:extLst>
          </p:cNvPr>
          <p:cNvSpPr>
            <a:spLocks noGrp="1"/>
          </p:cNvSpPr>
          <p:nvPr>
            <p:ph type="pic" sz="quarter" idx="37"/>
          </p:nvPr>
        </p:nvSpPr>
        <p:spPr>
          <a:xfrm>
            <a:off x="336550" y="336550"/>
            <a:ext cx="5303640" cy="6184900"/>
          </a:xfrm>
        </p:spPr>
        <p:txBody>
          <a:bodyPr/>
          <a:lstStyle>
            <a:lvl1pPr algn="ctr">
              <a:defRPr sz="2000"/>
            </a:lvl1pPr>
          </a:lstStyle>
          <a:p>
            <a:r>
              <a:rPr lang="en-US"/>
              <a:t>Click icon to add picture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6889627" y="3104277"/>
            <a:ext cx="4371560" cy="3022201"/>
          </a:xfrm>
        </p:spPr>
        <p:txBody>
          <a:bodyPr/>
          <a:lstStyle>
            <a:lvl1pPr marL="0" indent="0">
              <a:lnSpc>
                <a:spcPct val="120000"/>
              </a:lnSpc>
              <a:spcBef>
                <a:spcPts val="1000"/>
              </a:spcBef>
              <a:spcAft>
                <a:spcPts val="600"/>
              </a:spcAft>
              <a:buClr>
                <a:schemeClr val="accent6"/>
              </a:buClr>
              <a:buFont typeface="Arial" panose="020B0604020202020204" pitchFamily="34" charset="0"/>
              <a:buNone/>
              <a:defRPr sz="1800" spc="0" baseline="0">
                <a:solidFill>
                  <a:schemeClr val="bg1"/>
                </a:solidFill>
                <a:latin typeface="+mn-lt"/>
              </a:defRPr>
            </a:lvl1pPr>
            <a:lvl2pPr marL="569214" indent="-285750">
              <a:lnSpc>
                <a:spcPct val="120000"/>
              </a:lnSpc>
              <a:spcBef>
                <a:spcPts val="1000"/>
              </a:spcBef>
              <a:spcAft>
                <a:spcPts val="600"/>
              </a:spcAft>
              <a:buClr>
                <a:schemeClr val="accent3"/>
              </a:buClr>
              <a:buFont typeface="Arial" panose="020B0604020202020204" pitchFamily="34" charset="0"/>
              <a:buChar char="•"/>
              <a:defRPr sz="1800" spc="0"/>
            </a:lvl2pPr>
            <a:lvl3pPr marL="861822" indent="-285750">
              <a:lnSpc>
                <a:spcPct val="120000"/>
              </a:lnSpc>
              <a:spcBef>
                <a:spcPts val="1000"/>
              </a:spcBef>
              <a:spcAft>
                <a:spcPts val="600"/>
              </a:spcAft>
              <a:buClr>
                <a:schemeClr val="accent3"/>
              </a:buClr>
              <a:buFont typeface="Arial" panose="020B0604020202020204" pitchFamily="34" charset="0"/>
              <a:buChar char="•"/>
              <a:defRPr sz="1800" spc="0"/>
            </a:lvl3pPr>
            <a:lvl4pPr marL="1152144" indent="-285750">
              <a:lnSpc>
                <a:spcPct val="120000"/>
              </a:lnSpc>
              <a:spcBef>
                <a:spcPts val="1000"/>
              </a:spcBef>
              <a:spcAft>
                <a:spcPts val="600"/>
              </a:spcAft>
              <a:buClr>
                <a:schemeClr val="accent3"/>
              </a:buClr>
              <a:buFont typeface="Arial" panose="020B0604020202020204" pitchFamily="34" charset="0"/>
              <a:buChar char="•"/>
              <a:defRPr sz="1800" spc="0"/>
            </a:lvl4pPr>
          </a:lstStyle>
          <a:p>
            <a:pPr lvl="0"/>
            <a:r>
              <a:rPr lang="en-US"/>
              <a:t>Click to add content</a:t>
            </a:r>
          </a:p>
          <a:p>
            <a:pPr lvl="1"/>
            <a:r>
              <a:rPr lang="en-US"/>
              <a:t>Second level</a:t>
            </a:r>
          </a:p>
          <a:p>
            <a:pPr lvl="2"/>
            <a:r>
              <a:rPr lang="en-US"/>
              <a:t>Third level</a:t>
            </a:r>
          </a:p>
          <a:p>
            <a:pPr lvl="3"/>
            <a:r>
              <a:rPr lang="en-US"/>
              <a:t>Fourth level</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cxnSp>
        <p:nvCxnSpPr>
          <p:cNvPr id="4" name="Straight Connector 3">
            <a:extLst>
              <a:ext uri="{FF2B5EF4-FFF2-40B4-BE49-F238E27FC236}">
                <a16:creationId xmlns:a16="http://schemas.microsoft.com/office/drawing/2014/main" id="{F0712911-615E-724B-FC0F-996291526D31}"/>
              </a:ext>
              <a:ext uri="{C183D7F6-B498-43B3-948B-1728B52AA6E4}">
                <adec:decorative xmlns:adec="http://schemas.microsoft.com/office/drawing/2017/decorative" val="1"/>
              </a:ext>
            </a:extLst>
          </p:cNvPr>
          <p:cNvCxnSpPr>
            <a:cxnSpLocks/>
          </p:cNvCxnSpPr>
          <p:nvPr userDrawn="1"/>
        </p:nvCxnSpPr>
        <p:spPr>
          <a:xfrm>
            <a:off x="6889627" y="2679480"/>
            <a:ext cx="4352662"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50018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96A82D-0723-4BA3-0283-9F0D67B0CEF4}"/>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4" name="Straight Connector 3">
            <a:extLst>
              <a:ext uri="{FF2B5EF4-FFF2-40B4-BE49-F238E27FC236}">
                <a16:creationId xmlns:a16="http://schemas.microsoft.com/office/drawing/2014/main" id="{6A20A5FD-BDFB-45F2-E644-E93FB81CA575}"/>
              </a:ext>
              <a:ext uri="{C183D7F6-B498-43B3-948B-1728B52AA6E4}">
                <adec:decorative xmlns:adec="http://schemas.microsoft.com/office/drawing/2017/decorative" val="1"/>
              </a:ext>
            </a:extLst>
          </p:cNvPr>
          <p:cNvCxnSpPr>
            <a:cxnSpLocks/>
          </p:cNvCxnSpPr>
          <p:nvPr userDrawn="1"/>
        </p:nvCxnSpPr>
        <p:spPr>
          <a:xfrm>
            <a:off x="807039" y="1983416"/>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33562" y="433906"/>
            <a:ext cx="10515601" cy="1327464"/>
          </a:xfrm>
        </p:spPr>
        <p:txBody>
          <a:bodyPr anchor="b">
            <a:noAutofit/>
          </a:bodyPr>
          <a:lstStyle>
            <a:lvl1pPr algn="l">
              <a:defRPr sz="3200" cap="all" spc="0" baseline="0">
                <a:solidFill>
                  <a:schemeClr val="accent3">
                    <a:lumMod val="75000"/>
                  </a:schemeClr>
                </a:solidFill>
              </a:defRPr>
            </a:lvl1pPr>
          </a:lstStyle>
          <a:p>
            <a:r>
              <a:rPr lang="en-US"/>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14302" y="2465535"/>
            <a:ext cx="7303538" cy="3427265"/>
          </a:xfrm>
        </p:spPr>
        <p:txBody>
          <a:bodyPr/>
          <a:lstStyle>
            <a:lvl1pPr marL="283464" indent="-283464">
              <a:lnSpc>
                <a:spcPct val="120000"/>
              </a:lnSpc>
              <a:spcBef>
                <a:spcPts val="1000"/>
              </a:spcBef>
              <a:buClr>
                <a:schemeClr val="accent3"/>
              </a:buClr>
              <a:buFont typeface="Arial" panose="020B0604020202020204" pitchFamily="34" charset="0"/>
              <a:buChar char="•"/>
              <a:defRPr sz="1800" spc="0" baseline="0">
                <a:solidFill>
                  <a:schemeClr val="bg1"/>
                </a:solidFill>
                <a:latin typeface="+mn-lt"/>
              </a:defRPr>
            </a:lvl1pPr>
            <a:lvl2pPr marL="566928" indent="-283464">
              <a:lnSpc>
                <a:spcPct val="120000"/>
              </a:lnSpc>
              <a:spcBef>
                <a:spcPts val="500"/>
              </a:spcBef>
              <a:buClr>
                <a:schemeClr val="accent3"/>
              </a:buClr>
              <a:defRPr sz="1800" spc="0"/>
            </a:lvl2pPr>
            <a:lvl3pPr marL="859536" indent="-283464">
              <a:lnSpc>
                <a:spcPct val="120000"/>
              </a:lnSpc>
              <a:spcBef>
                <a:spcPts val="500"/>
              </a:spcBef>
              <a:buClr>
                <a:schemeClr val="accent3"/>
              </a:buClr>
              <a:defRPr sz="1800" spc="0"/>
            </a:lvl3pPr>
            <a:lvl4pPr marL="1152144">
              <a:lnSpc>
                <a:spcPct val="120000"/>
              </a:lnSpc>
              <a:spcBef>
                <a:spcPts val="500"/>
              </a:spcBef>
              <a:buClr>
                <a:schemeClr val="accent3"/>
              </a:buClr>
              <a:defRPr sz="1800" spc="0"/>
            </a:lvl4pPr>
          </a:lstStyle>
          <a:p>
            <a:pPr lvl="0"/>
            <a:r>
              <a:rPr lang="en-US"/>
              <a:t>Click to add content</a:t>
            </a:r>
          </a:p>
          <a:p>
            <a:pPr lvl="1"/>
            <a:r>
              <a:rPr lang="en-US"/>
              <a:t>Second level</a:t>
            </a:r>
          </a:p>
          <a:p>
            <a:pPr lvl="2"/>
            <a:r>
              <a:rPr lang="en-US"/>
              <a:t>Third level</a:t>
            </a:r>
          </a:p>
          <a:p>
            <a:pPr lvl="3"/>
            <a:r>
              <a:rPr lang="en-US"/>
              <a:t>Fourth level</a:t>
            </a:r>
          </a:p>
        </p:txBody>
      </p:sp>
      <p:sp>
        <p:nvSpPr>
          <p:cNvPr id="10" name="Content Placeholder 9">
            <a:extLst>
              <a:ext uri="{FF2B5EF4-FFF2-40B4-BE49-F238E27FC236}">
                <a16:creationId xmlns:a16="http://schemas.microsoft.com/office/drawing/2014/main" id="{4E7FC75E-AA73-003E-D4E3-B1819886AF9C}"/>
              </a:ext>
            </a:extLst>
          </p:cNvPr>
          <p:cNvSpPr>
            <a:spLocks noGrp="1"/>
          </p:cNvSpPr>
          <p:nvPr>
            <p:ph sz="quarter" idx="37" hasCustomPrompt="1"/>
          </p:nvPr>
        </p:nvSpPr>
        <p:spPr>
          <a:xfrm>
            <a:off x="8392160" y="2465388"/>
            <a:ext cx="2856865" cy="3427412"/>
          </a:xfrm>
        </p:spPr>
        <p:txBody>
          <a:bodyPr/>
          <a:lstStyle>
            <a:lvl1pPr marL="0" indent="0">
              <a:lnSpc>
                <a:spcPct val="120000"/>
              </a:lnSpc>
              <a:spcBef>
                <a:spcPts val="1000"/>
              </a:spcBef>
              <a:buFont typeface="Arial" panose="020B0604020202020204" pitchFamily="34" charset="0"/>
              <a:buNone/>
              <a:defRPr sz="1800">
                <a:solidFill>
                  <a:schemeClr val="bg1"/>
                </a:solidFill>
                <a:latin typeface="+mn-lt"/>
              </a:defRPr>
            </a:lvl1pPr>
            <a:lvl2pPr marL="457200" indent="0">
              <a:lnSpc>
                <a:spcPct val="120000"/>
              </a:lnSpc>
              <a:spcBef>
                <a:spcPts val="1000"/>
              </a:spcBef>
              <a:buNone/>
              <a:defRPr sz="1600">
                <a:solidFill>
                  <a:schemeClr val="bg1"/>
                </a:solidFill>
                <a:latin typeface="+mn-lt"/>
              </a:defRPr>
            </a:lvl2pPr>
            <a:lvl3pPr marL="914400" indent="0">
              <a:lnSpc>
                <a:spcPct val="120000"/>
              </a:lnSpc>
              <a:spcBef>
                <a:spcPts val="1000"/>
              </a:spcBef>
              <a:buNone/>
              <a:defRPr sz="1400">
                <a:solidFill>
                  <a:schemeClr val="bg1"/>
                </a:solidFill>
                <a:latin typeface="+mn-lt"/>
              </a:defRPr>
            </a:lvl3pPr>
            <a:lvl4pPr marL="1371600" indent="0">
              <a:lnSpc>
                <a:spcPct val="120000"/>
              </a:lnSpc>
              <a:spcBef>
                <a:spcPts val="1000"/>
              </a:spcBef>
              <a:buNone/>
              <a:defRPr sz="1200">
                <a:solidFill>
                  <a:schemeClr val="bg1"/>
                </a:solidFill>
                <a:latin typeface="+mn-lt"/>
              </a:defRPr>
            </a:lvl4pPr>
            <a:lvl5pPr marL="1828800" indent="0">
              <a:lnSpc>
                <a:spcPct val="120000"/>
              </a:lnSpc>
              <a:spcBef>
                <a:spcPts val="1000"/>
              </a:spcBef>
              <a:buNone/>
              <a:defRPr sz="12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spTree>
    <p:extLst>
      <p:ext uri="{BB962C8B-B14F-4D97-AF65-F5344CB8AC3E}">
        <p14:creationId xmlns:p14="http://schemas.microsoft.com/office/powerpoint/2010/main" val="11376700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Subtitle">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A6450-E291-DC40-F198-C02B485137B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 y="1"/>
            <a:ext cx="12192003" cy="6857999"/>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304799"/>
            <a:ext cx="12191998" cy="3215641"/>
          </a:xfrm>
        </p:spPr>
        <p:txBody>
          <a:bodyPr lIns="0" rIns="0" bIns="0" anchor="b" anchorCtr="0">
            <a:noAutofit/>
          </a:bodyPr>
          <a:lstStyle>
            <a:lvl1pPr algn="ctr">
              <a:defRPr sz="6000" kern="1200" cap="all" spc="300" baseline="0">
                <a:solidFill>
                  <a:schemeClr val="accent3">
                    <a:lumMod val="75000"/>
                  </a:schemeClr>
                </a:solidFill>
              </a:defRPr>
            </a:lvl1pPr>
          </a:lstStyle>
          <a:p>
            <a:r>
              <a:rPr lang="en-US"/>
              <a:t>Click to add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670628"/>
            <a:ext cx="12191997" cy="2577772"/>
          </a:xfrm>
        </p:spPr>
        <p:txBody>
          <a:bodyPr>
            <a:noAutofit/>
          </a:bodyPr>
          <a:lstStyle>
            <a:lvl1pPr marL="0" indent="0" algn="ctr">
              <a:buNone/>
              <a:defRPr sz="3200" b="0" i="0" cap="all" spc="600" baseline="0">
                <a:solidFill>
                  <a:schemeClr val="accent3"/>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990799031"/>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Main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AA7B2B-4E1A-B56E-1529-B317646BA0AC}"/>
              </a:ext>
            </a:extLst>
          </p:cNvPr>
          <p:cNvPicPr>
            <a:picLocks noChangeAspect="1"/>
          </p:cNvPicPr>
          <p:nvPr userDrawn="1"/>
        </p:nvPicPr>
        <p:blipFill>
          <a:blip r:embed="rId3"/>
          <a:srcRect/>
          <a:stretch/>
        </p:blipFill>
        <p:spPr>
          <a:xfrm>
            <a:off x="0" y="0"/>
            <a:ext cx="12192000" cy="6858000"/>
          </a:xfrm>
          <a:prstGeom prst="rect">
            <a:avLst/>
          </a:prstGeom>
        </p:spPr>
      </p:pic>
      <p:sp>
        <p:nvSpPr>
          <p:cNvPr id="8" name="Slide Number Placeholder 6">
            <a:extLst>
              <a:ext uri="{FF2B5EF4-FFF2-40B4-BE49-F238E27FC236}">
                <a16:creationId xmlns:a16="http://schemas.microsoft.com/office/drawing/2014/main" id="{C18776B3-B187-934B-8B8D-A209B2D5EEE9}"/>
              </a:ext>
            </a:extLst>
          </p:cNvPr>
          <p:cNvSpPr>
            <a:spLocks noGrp="1" noChangeArrowheads="1"/>
          </p:cNvSpPr>
          <p:nvPr>
            <p:ph type="sldNum" sz="quarter" idx="10"/>
          </p:nvPr>
        </p:nvSpPr>
        <p:spPr/>
        <p:txBody>
          <a:bodyPr/>
          <a:lstStyle>
            <a:lvl1pPr>
              <a:defRPr>
                <a:solidFill>
                  <a:schemeClr val="tx1"/>
                </a:solidFill>
              </a:defRPr>
            </a:lvl1pPr>
          </a:lstStyle>
          <a:p>
            <a:pPr>
              <a:defRPr/>
            </a:pPr>
            <a:fld id="{143B84AA-2AAB-D841-BF17-2D4C9BCE0719}" type="slidenum">
              <a:rPr lang="en-US" altLang="en-US" smtClean="0"/>
              <a:pPr>
                <a:defRPr/>
              </a:pPr>
              <a:t>‹#›</a:t>
            </a:fld>
            <a:endParaRPr lang="en-US" altLang="en-US"/>
          </a:p>
        </p:txBody>
      </p:sp>
    </p:spTree>
    <p:custDataLst>
      <p:tags r:id="rId1"/>
    </p:custDataLst>
    <p:extLst>
      <p:ext uri="{BB962C8B-B14F-4D97-AF65-F5344CB8AC3E}">
        <p14:creationId xmlns:p14="http://schemas.microsoft.com/office/powerpoint/2010/main" val="3587845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A6450-E291-DC40-F198-C02B485137B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 y="1"/>
            <a:ext cx="12192003" cy="6857999"/>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3" y="1821180"/>
            <a:ext cx="12191994" cy="3215641"/>
          </a:xfrm>
        </p:spPr>
        <p:txBody>
          <a:bodyPr lIns="0" rIns="0" bIns="0" anchor="ctr" anchorCtr="0">
            <a:noAutofit/>
          </a:bodyPr>
          <a:lstStyle>
            <a:lvl1pPr algn="ctr">
              <a:defRPr sz="6000" kern="1200" cap="all" spc="300" baseline="0">
                <a:solidFill>
                  <a:schemeClr val="accent3">
                    <a:lumMod val="75000"/>
                  </a:schemeClr>
                </a:solidFill>
              </a:defRPr>
            </a:lvl1pPr>
          </a:lstStyle>
          <a:p>
            <a:r>
              <a:rPr lang="en-US"/>
              <a:t>Click to add title</a:t>
            </a:r>
          </a:p>
        </p:txBody>
      </p:sp>
      <p:sp>
        <p:nvSpPr>
          <p:cNvPr id="4" name="Rectangle 8">
            <a:extLst>
              <a:ext uri="{FF2B5EF4-FFF2-40B4-BE49-F238E27FC236}">
                <a16:creationId xmlns:a16="http://schemas.microsoft.com/office/drawing/2014/main" id="{F3E5A396-3434-4839-570C-1A9E9ADCFB36}"/>
              </a:ext>
            </a:extLst>
          </p:cNvPr>
          <p:cNvSpPr>
            <a:spLocks noChangeArrowheads="1"/>
          </p:cNvSpPr>
          <p:nvPr userDrawn="1"/>
        </p:nvSpPr>
        <p:spPr bwMode="auto">
          <a:xfrm rot="16200000">
            <a:off x="5524500" y="-5524500"/>
            <a:ext cx="1143000" cy="12192000"/>
          </a:xfrm>
          <a:prstGeom prst="rect">
            <a:avLst/>
          </a:prstGeom>
          <a:blipFill>
            <a:blip r:embed="rId3"/>
            <a:stretch>
              <a:fillRect/>
            </a:stretch>
          </a:blipFill>
          <a:ln>
            <a:noFill/>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pic>
        <p:nvPicPr>
          <p:cNvPr id="5" name="Picture 4">
            <a:extLst>
              <a:ext uri="{FF2B5EF4-FFF2-40B4-BE49-F238E27FC236}">
                <a16:creationId xmlns:a16="http://schemas.microsoft.com/office/drawing/2014/main" id="{679CB7E2-6C5E-4BBF-96BD-D5596CF4C6EF}"/>
              </a:ext>
            </a:extLst>
          </p:cNvPr>
          <p:cNvPicPr>
            <a:picLocks noChangeAspect="1"/>
          </p:cNvPicPr>
          <p:nvPr userDrawn="1"/>
        </p:nvPicPr>
        <p:blipFill>
          <a:blip r:embed="rId4"/>
          <a:srcRect/>
          <a:stretch/>
        </p:blipFill>
        <p:spPr>
          <a:xfrm>
            <a:off x="9240650" y="105326"/>
            <a:ext cx="2795637" cy="944195"/>
          </a:xfrm>
          <a:prstGeom prst="rect">
            <a:avLst/>
          </a:prstGeom>
        </p:spPr>
      </p:pic>
    </p:spTree>
    <p:extLst>
      <p:ext uri="{BB962C8B-B14F-4D97-AF65-F5344CB8AC3E}">
        <p14:creationId xmlns:p14="http://schemas.microsoft.com/office/powerpoint/2010/main" val="4119823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3">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084D09-1B2D-4EE2-82A7-83196133B801}"/>
              </a:ext>
              <a:ext uri="{C183D7F6-B498-43B3-948B-1728B52AA6E4}">
                <adec:decorative xmlns:adec="http://schemas.microsoft.com/office/drawing/2017/decorative" val="1"/>
              </a:ext>
            </a:extLst>
          </p:cNvPr>
          <p:cNvGrpSpPr/>
          <p:nvPr/>
        </p:nvGrpSpPr>
        <p:grpSpPr>
          <a:xfrm>
            <a:off x="0" y="-6350"/>
            <a:ext cx="12185769" cy="6864350"/>
            <a:chOff x="0" y="-6350"/>
            <a:chExt cx="12185769" cy="6864350"/>
          </a:xfrm>
        </p:grpSpPr>
        <p:sp>
          <p:nvSpPr>
            <p:cNvPr id="4" name="Rectangle 3">
              <a:extLst>
                <a:ext uri="{FF2B5EF4-FFF2-40B4-BE49-F238E27FC236}">
                  <a16:creationId xmlns:a16="http://schemas.microsoft.com/office/drawing/2014/main" id="{53860AA6-1B14-DF89-B725-CC444E502028}"/>
                </a:ext>
                <a:ext uri="{C183D7F6-B498-43B3-948B-1728B52AA6E4}">
                  <adec:decorative xmlns:adec="http://schemas.microsoft.com/office/drawing/2017/decorative" val="1"/>
                </a:ext>
              </a:extLst>
            </p:cNvPr>
            <p:cNvSpPr/>
            <p:nvPr/>
          </p:nvSpPr>
          <p:spPr>
            <a:xfrm>
              <a:off x="0" y="-6350"/>
              <a:ext cx="6160393"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6" name="Content Placeholder 14">
              <a:extLst>
                <a:ext uri="{FF2B5EF4-FFF2-40B4-BE49-F238E27FC236}">
                  <a16:creationId xmlns:a16="http://schemas.microsoft.com/office/drawing/2014/main" id="{D172E570-D67F-4980-88C2-CF6560C1C193}"/>
                </a:ext>
                <a:ext uri="{C183D7F6-B498-43B3-948B-1728B52AA6E4}">
                  <adec:decorative xmlns:adec="http://schemas.microsoft.com/office/drawing/2017/decorative" val="1"/>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rot="5400000">
              <a:off x="5750267" y="410125"/>
              <a:ext cx="6845628" cy="6025377"/>
            </a:xfrm>
            <a:prstGeom prst="rect">
              <a:avLst/>
            </a:prstGeom>
          </p:spPr>
        </p:pic>
        <p:grpSp>
          <p:nvGrpSpPr>
            <p:cNvPr id="7" name="Group 6">
              <a:extLst>
                <a:ext uri="{FF2B5EF4-FFF2-40B4-BE49-F238E27FC236}">
                  <a16:creationId xmlns:a16="http://schemas.microsoft.com/office/drawing/2014/main" id="{AF90BF68-CF26-6705-CBFD-428BEB787EDB}"/>
                </a:ext>
              </a:extLst>
            </p:cNvPr>
            <p:cNvGrpSpPr/>
            <p:nvPr/>
          </p:nvGrpSpPr>
          <p:grpSpPr>
            <a:xfrm rot="10800000">
              <a:off x="5304704" y="259572"/>
              <a:ext cx="584267" cy="390181"/>
              <a:chOff x="1876516" y="596691"/>
              <a:chExt cx="584267" cy="390181"/>
            </a:xfrm>
          </p:grpSpPr>
          <p:sp>
            <p:nvSpPr>
              <p:cNvPr id="8" name="Oval 7">
                <a:extLst>
                  <a:ext uri="{FF2B5EF4-FFF2-40B4-BE49-F238E27FC236}">
                    <a16:creationId xmlns:a16="http://schemas.microsoft.com/office/drawing/2014/main" id="{1066F635-8DB9-B091-8467-D8F0327217F4}"/>
                  </a:ext>
                  <a:ext uri="{C183D7F6-B498-43B3-948B-1728B52AA6E4}">
                    <adec:decorative xmlns:adec="http://schemas.microsoft.com/office/drawing/2017/decorative" val="1"/>
                  </a:ext>
                </a:extLst>
              </p:cNvPr>
              <p:cNvSpPr/>
              <p:nvPr/>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Graphic 12">
                <a:extLst>
                  <a:ext uri="{FF2B5EF4-FFF2-40B4-BE49-F238E27FC236}">
                    <a16:creationId xmlns:a16="http://schemas.microsoft.com/office/drawing/2014/main" id="{882D2FD3-A05B-400C-6347-115486FFD943}"/>
                  </a:ext>
                  <a:ext uri="{C183D7F6-B498-43B3-948B-1728B52AA6E4}">
                    <adec:decorative xmlns:adec="http://schemas.microsoft.com/office/drawing/2017/decorative" val="1"/>
                  </a:ext>
                </a:extLst>
              </p:cNvPr>
              <p:cNvSpPr/>
              <p:nvPr/>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grpSp>
      <p:sp>
        <p:nvSpPr>
          <p:cNvPr id="2" name="Title 1">
            <a:extLst>
              <a:ext uri="{FF2B5EF4-FFF2-40B4-BE49-F238E27FC236}">
                <a16:creationId xmlns:a16="http://schemas.microsoft.com/office/drawing/2014/main" id="{960459F4-C5B9-4070-46D1-2E7DA3EFBFC9}"/>
              </a:ext>
            </a:extLst>
          </p:cNvPr>
          <p:cNvSpPr>
            <a:spLocks noGrp="1"/>
          </p:cNvSpPr>
          <p:nvPr>
            <p:ph type="title"/>
          </p:nvPr>
        </p:nvSpPr>
        <p:spPr>
          <a:xfrm>
            <a:off x="838201" y="365125"/>
            <a:ext cx="4466502" cy="1936866"/>
          </a:xfrm>
        </p:spPr>
        <p:txBody>
          <a:bodyPr anchor="b"/>
          <a:lstStyle>
            <a:lvl1pPr>
              <a:defRPr sz="3200" cap="all" baseline="0">
                <a:solidFill>
                  <a:schemeClr val="accent3">
                    <a:lumMod val="75000"/>
                  </a:schemeClr>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34F613B1-323C-4C25-4526-1D3313A7161D}"/>
              </a:ext>
              <a:ext uri="{C183D7F6-B498-43B3-948B-1728B52AA6E4}">
                <adec:decorative xmlns:adec="http://schemas.microsoft.com/office/drawing/2017/decorative" val="1"/>
              </a:ext>
            </a:extLst>
          </p:cNvPr>
          <p:cNvCxnSpPr>
            <a:cxnSpLocks/>
          </p:cNvCxnSpPr>
          <p:nvPr/>
        </p:nvCxnSpPr>
        <p:spPr>
          <a:xfrm>
            <a:off x="835831" y="2620500"/>
            <a:ext cx="4471665"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2D2C2143-1936-BBDA-A6A8-40B6DBD16AED}"/>
              </a:ext>
            </a:extLst>
          </p:cNvPr>
          <p:cNvSpPr>
            <a:spLocks noGrp="1"/>
          </p:cNvSpPr>
          <p:nvPr>
            <p:ph sz="quarter" idx="10" hasCustomPrompt="1"/>
          </p:nvPr>
        </p:nvSpPr>
        <p:spPr>
          <a:xfrm>
            <a:off x="838201" y="3097848"/>
            <a:ext cx="4466504" cy="3405187"/>
          </a:xfrm>
        </p:spPr>
        <p:txBody>
          <a:bodyPr/>
          <a:lstStyle>
            <a:lvl1pPr>
              <a:lnSpc>
                <a:spcPct val="120000"/>
              </a:lnSpc>
              <a:spcBef>
                <a:spcPts val="1000"/>
              </a:spcBef>
              <a:spcAft>
                <a:spcPts val="600"/>
              </a:spcAft>
              <a:defRPr sz="1800">
                <a:solidFill>
                  <a:schemeClr val="bg1"/>
                </a:solidFill>
                <a:latin typeface="+mn-lt"/>
              </a:defRPr>
            </a:lvl1pPr>
            <a:lvl2pPr>
              <a:lnSpc>
                <a:spcPct val="120000"/>
              </a:lnSpc>
              <a:spcBef>
                <a:spcPts val="1000"/>
              </a:spcBef>
              <a:spcAft>
                <a:spcPts val="600"/>
              </a:spcAft>
              <a:defRPr sz="1600">
                <a:solidFill>
                  <a:schemeClr val="bg1"/>
                </a:solidFill>
                <a:latin typeface="+mn-lt"/>
              </a:defRPr>
            </a:lvl2pPr>
            <a:lvl3pPr>
              <a:lnSpc>
                <a:spcPct val="120000"/>
              </a:lnSpc>
              <a:spcBef>
                <a:spcPts val="1000"/>
              </a:spcBef>
              <a:spcAft>
                <a:spcPts val="600"/>
              </a:spcAft>
              <a:defRPr sz="1400">
                <a:solidFill>
                  <a:schemeClr val="bg1"/>
                </a:solidFill>
                <a:latin typeface="+mn-lt"/>
              </a:defRPr>
            </a:lvl3pPr>
            <a:lvl4pPr>
              <a:lnSpc>
                <a:spcPct val="120000"/>
              </a:lnSpc>
              <a:spcBef>
                <a:spcPts val="1000"/>
              </a:spcBef>
              <a:spcAft>
                <a:spcPts val="600"/>
              </a:spcAft>
              <a:defRPr sz="1200">
                <a:solidFill>
                  <a:schemeClr val="bg1"/>
                </a:solidFill>
                <a:latin typeface="+mn-lt"/>
              </a:defRPr>
            </a:lvl4pPr>
            <a:lvl5pPr>
              <a:lnSpc>
                <a:spcPct val="120000"/>
              </a:lnSpc>
              <a:spcBef>
                <a:spcPts val="1000"/>
              </a:spcBef>
              <a:spcAft>
                <a:spcPts val="600"/>
              </a:spcAft>
              <a:defRPr sz="1200">
                <a:solidFill>
                  <a:schemeClr val="bg1"/>
                </a:solidFill>
                <a:latin typeface="+mn-lt"/>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B4714D1F-51A0-8858-572E-98D6CF2DE687}"/>
              </a:ext>
              <a:ext uri="{C183D7F6-B498-43B3-948B-1728B52AA6E4}">
                <adec:decorative xmlns:adec="http://schemas.microsoft.com/office/drawing/2017/decorative" val="1"/>
              </a:ext>
            </a:extLst>
          </p:cNvPr>
          <p:cNvGrpSpPr/>
          <p:nvPr userDrawn="1"/>
        </p:nvGrpSpPr>
        <p:grpSpPr>
          <a:xfrm>
            <a:off x="0" y="-6350"/>
            <a:ext cx="12185769" cy="6864350"/>
            <a:chOff x="0" y="-6350"/>
            <a:chExt cx="12185769" cy="6864350"/>
          </a:xfrm>
        </p:grpSpPr>
        <p:sp>
          <p:nvSpPr>
            <p:cNvPr id="11" name="Rectangle 10">
              <a:extLst>
                <a:ext uri="{FF2B5EF4-FFF2-40B4-BE49-F238E27FC236}">
                  <a16:creationId xmlns:a16="http://schemas.microsoft.com/office/drawing/2014/main" id="{3EE6B0C8-EA3F-D69C-058D-A0E03C0D26BA}"/>
                </a:ext>
                <a:ext uri="{C183D7F6-B498-43B3-948B-1728B52AA6E4}">
                  <adec:decorative xmlns:adec="http://schemas.microsoft.com/office/drawing/2017/decorative" val="1"/>
                </a:ext>
              </a:extLst>
            </p:cNvPr>
            <p:cNvSpPr/>
            <p:nvPr/>
          </p:nvSpPr>
          <p:spPr>
            <a:xfrm>
              <a:off x="0" y="-6350"/>
              <a:ext cx="6160393"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2" name="Content Placeholder 14">
              <a:extLst>
                <a:ext uri="{FF2B5EF4-FFF2-40B4-BE49-F238E27FC236}">
                  <a16:creationId xmlns:a16="http://schemas.microsoft.com/office/drawing/2014/main" id="{B9B1B105-D79A-CE79-852E-5C1EF2B47D81}"/>
                </a:ext>
                <a:ext uri="{C183D7F6-B498-43B3-948B-1728B52AA6E4}">
                  <adec:decorative xmlns:adec="http://schemas.microsoft.com/office/drawing/2017/decorative" val="1"/>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rot="5400000">
              <a:off x="5750267" y="410125"/>
              <a:ext cx="6845628" cy="6025377"/>
            </a:xfrm>
            <a:prstGeom prst="rect">
              <a:avLst/>
            </a:prstGeom>
          </p:spPr>
        </p:pic>
        <p:grpSp>
          <p:nvGrpSpPr>
            <p:cNvPr id="14" name="Group 13">
              <a:extLst>
                <a:ext uri="{FF2B5EF4-FFF2-40B4-BE49-F238E27FC236}">
                  <a16:creationId xmlns:a16="http://schemas.microsoft.com/office/drawing/2014/main" id="{9BF8FD8D-F557-68E6-5CE0-63579D3C16F9}"/>
                </a:ext>
              </a:extLst>
            </p:cNvPr>
            <p:cNvGrpSpPr/>
            <p:nvPr/>
          </p:nvGrpSpPr>
          <p:grpSpPr>
            <a:xfrm rot="10800000">
              <a:off x="5304704" y="259572"/>
              <a:ext cx="584267" cy="390181"/>
              <a:chOff x="1876516" y="596691"/>
              <a:chExt cx="584267" cy="390181"/>
            </a:xfrm>
          </p:grpSpPr>
          <p:sp>
            <p:nvSpPr>
              <p:cNvPr id="15" name="Oval 14">
                <a:extLst>
                  <a:ext uri="{FF2B5EF4-FFF2-40B4-BE49-F238E27FC236}">
                    <a16:creationId xmlns:a16="http://schemas.microsoft.com/office/drawing/2014/main" id="{927315E2-BBD9-E6CB-A95F-21CD4F4D5387}"/>
                  </a:ext>
                  <a:ext uri="{C183D7F6-B498-43B3-948B-1728B52AA6E4}">
                    <adec:decorative xmlns:adec="http://schemas.microsoft.com/office/drawing/2017/decorative" val="1"/>
                  </a:ext>
                </a:extLst>
              </p:cNvPr>
              <p:cNvSpPr/>
              <p:nvPr/>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Graphic 12">
                <a:extLst>
                  <a:ext uri="{FF2B5EF4-FFF2-40B4-BE49-F238E27FC236}">
                    <a16:creationId xmlns:a16="http://schemas.microsoft.com/office/drawing/2014/main" id="{DD389DC2-E02D-CAB5-7201-DD69437FC102}"/>
                  </a:ext>
                  <a:ext uri="{C183D7F6-B498-43B3-948B-1728B52AA6E4}">
                    <adec:decorative xmlns:adec="http://schemas.microsoft.com/office/drawing/2017/decorative" val="1"/>
                  </a:ext>
                </a:extLst>
              </p:cNvPr>
              <p:cNvSpPr/>
              <p:nvPr/>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grpSp>
      <p:cxnSp>
        <p:nvCxnSpPr>
          <p:cNvPr id="17" name="Straight Connector 16">
            <a:extLst>
              <a:ext uri="{FF2B5EF4-FFF2-40B4-BE49-F238E27FC236}">
                <a16:creationId xmlns:a16="http://schemas.microsoft.com/office/drawing/2014/main" id="{64A13BF5-956E-6568-1B05-9D2EBBF51E0A}"/>
              </a:ext>
              <a:ext uri="{C183D7F6-B498-43B3-948B-1728B52AA6E4}">
                <adec:decorative xmlns:adec="http://schemas.microsoft.com/office/drawing/2017/decorative" val="1"/>
              </a:ext>
            </a:extLst>
          </p:cNvPr>
          <p:cNvCxnSpPr>
            <a:cxnSpLocks/>
          </p:cNvCxnSpPr>
          <p:nvPr userDrawn="1"/>
        </p:nvCxnSpPr>
        <p:spPr>
          <a:xfrm>
            <a:off x="835831" y="2620500"/>
            <a:ext cx="4471665"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4273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itle and 2 column">
    <p:bg>
      <p:bgPr>
        <a:gradFill>
          <a:gsLst>
            <a:gs pos="100000">
              <a:schemeClr val="tx2"/>
            </a:gs>
            <a:gs pos="81000">
              <a:schemeClr val="accent6"/>
            </a:gs>
            <a:gs pos="31000">
              <a:srgbClr val="02090E"/>
            </a:gs>
            <a:gs pos="14000">
              <a:schemeClr val="accent4">
                <a:lumMod val="75000"/>
              </a:schemeClr>
            </a:gs>
            <a:gs pos="0">
              <a:schemeClr val="accent4"/>
            </a:gs>
          </a:gsLst>
          <a:lin ang="126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5B81B-FCE8-FE9C-8F0A-6488B25F0F6A}"/>
              </a:ext>
              <a:ext uri="{C183D7F6-B498-43B3-948B-1728B52AA6E4}">
                <adec:decorative xmlns:adec="http://schemas.microsoft.com/office/drawing/2017/decorative" val="1"/>
              </a:ext>
            </a:extLst>
          </p:cNvPr>
          <p:cNvSpPr/>
          <p:nvPr/>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21869" y="579120"/>
            <a:ext cx="11548261" cy="2733306"/>
          </a:xfrm>
        </p:spPr>
        <p:txBody>
          <a:bodyPr anchor="b">
            <a:noAutofit/>
          </a:bodyPr>
          <a:lstStyle>
            <a:lvl1pPr algn="ctr">
              <a:defRPr sz="3200" cap="all" spc="300" baseline="0"/>
            </a:lvl1pPr>
          </a:lstStyle>
          <a:p>
            <a:r>
              <a:rPr lang="en-US"/>
              <a:t>Click to add title</a:t>
            </a:r>
          </a:p>
        </p:txBody>
      </p:sp>
      <p:sp>
        <p:nvSpPr>
          <p:cNvPr id="7" name="Subtitle 2">
            <a:extLst>
              <a:ext uri="{FF2B5EF4-FFF2-40B4-BE49-F238E27FC236}">
                <a16:creationId xmlns:a16="http://schemas.microsoft.com/office/drawing/2014/main" id="{5F877C2F-8190-18D9-5D24-5BD7B05A29F8}"/>
              </a:ext>
            </a:extLst>
          </p:cNvPr>
          <p:cNvSpPr>
            <a:spLocks noGrp="1"/>
          </p:cNvSpPr>
          <p:nvPr>
            <p:ph type="subTitle" idx="1" hasCustomPrompt="1"/>
          </p:nvPr>
        </p:nvSpPr>
        <p:spPr>
          <a:xfrm>
            <a:off x="321868" y="3484615"/>
            <a:ext cx="11562303" cy="2387865"/>
          </a:xfrm>
        </p:spPr>
        <p:txBody>
          <a:bodyPr>
            <a:noAutofit/>
          </a:bodyPr>
          <a:lstStyle>
            <a:lvl1pPr marL="0" indent="0" algn="ctr">
              <a:buNone/>
              <a:defRPr sz="6000" b="0" i="0" cap="all" spc="600" baseline="0">
                <a:solidFill>
                  <a:schemeClr val="accent3">
                    <a:lumMod val="75000"/>
                  </a:schemeClr>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sp>
        <p:nvSpPr>
          <p:cNvPr id="4" name="Rectangle 3">
            <a:extLst>
              <a:ext uri="{FF2B5EF4-FFF2-40B4-BE49-F238E27FC236}">
                <a16:creationId xmlns:a16="http://schemas.microsoft.com/office/drawing/2014/main" id="{E8C8504F-B914-9E23-28AD-BBDBAC1EF1DF}"/>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742587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Title">
    <p:bg>
      <p:bgPr>
        <a:gradFill>
          <a:gsLst>
            <a:gs pos="100000">
              <a:schemeClr val="tx2"/>
            </a:gs>
            <a:gs pos="79000">
              <a:schemeClr val="accent6"/>
            </a:gs>
            <a:gs pos="31000">
              <a:srgbClr val="02090E"/>
            </a:gs>
            <a:gs pos="14000">
              <a:schemeClr val="accent4">
                <a:lumMod val="75000"/>
              </a:schemeClr>
            </a:gs>
            <a:gs pos="0">
              <a:schemeClr val="accent4"/>
            </a:gs>
          </a:gsLst>
          <a:lin ang="540000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64209F-41AB-70E5-1B9E-7490900C59C9}"/>
              </a:ext>
              <a:ext uri="{C183D7F6-B498-43B3-948B-1728B52AA6E4}">
                <adec:decorative xmlns:adec="http://schemas.microsoft.com/office/drawing/2017/decorative" val="1"/>
              </a:ext>
            </a:extLst>
          </p:cNvPr>
          <p:cNvSpPr/>
          <p:nvPr/>
        </p:nvSpPr>
        <p:spPr>
          <a:xfrm>
            <a:off x="2" y="1"/>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32D3409-585B-54E2-1DCC-AC58804E4AE7}"/>
              </a:ext>
              <a:ext uri="{C183D7F6-B498-43B3-948B-1728B52AA6E4}">
                <adec:decorative xmlns:adec="http://schemas.microsoft.com/office/drawing/2017/decorative" val="1"/>
              </a:ext>
            </a:extLst>
          </p:cNvPr>
          <p:cNvSpPr/>
          <p:nvPr/>
        </p:nvSpPr>
        <p:spPr>
          <a:xfrm>
            <a:off x="1" y="-6350"/>
            <a:ext cx="6096000"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99891" y="511762"/>
            <a:ext cx="4960830" cy="2785158"/>
          </a:xfrm>
        </p:spPr>
        <p:txBody>
          <a:bodyPr anchor="b">
            <a:noAutofit/>
          </a:bodyPr>
          <a:lstStyle>
            <a:lvl1pPr algn="l">
              <a:defRPr sz="2400" cap="all" spc="300" baseline="0"/>
            </a:lvl1pPr>
          </a:lstStyle>
          <a:p>
            <a:r>
              <a:rPr lang="en-US"/>
              <a:t>Click to add title</a:t>
            </a:r>
          </a:p>
        </p:txBody>
      </p:sp>
      <p:sp>
        <p:nvSpPr>
          <p:cNvPr id="8" name="Subtitle 2">
            <a:extLst>
              <a:ext uri="{FF2B5EF4-FFF2-40B4-BE49-F238E27FC236}">
                <a16:creationId xmlns:a16="http://schemas.microsoft.com/office/drawing/2014/main" id="{E47B8A5C-E279-DB0B-E9D3-927417876125}"/>
              </a:ext>
            </a:extLst>
          </p:cNvPr>
          <p:cNvSpPr>
            <a:spLocks noGrp="1"/>
          </p:cNvSpPr>
          <p:nvPr>
            <p:ph type="subTitle" idx="1" hasCustomPrompt="1"/>
          </p:nvPr>
        </p:nvSpPr>
        <p:spPr>
          <a:xfrm>
            <a:off x="802640" y="3484615"/>
            <a:ext cx="4958081" cy="2387865"/>
          </a:xfrm>
        </p:spPr>
        <p:txBody>
          <a:bodyPr>
            <a:noAutofit/>
          </a:bodyPr>
          <a:lstStyle>
            <a:lvl1pPr marL="0" indent="0" algn="l">
              <a:buNone/>
              <a:defRPr sz="3200" b="0" i="0" cap="all" spc="600" baseline="0">
                <a:solidFill>
                  <a:schemeClr val="accent3">
                    <a:lumMod val="75000"/>
                  </a:schemeClr>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0" name="Picture Placeholder 9">
            <a:extLst>
              <a:ext uri="{FF2B5EF4-FFF2-40B4-BE49-F238E27FC236}">
                <a16:creationId xmlns:a16="http://schemas.microsoft.com/office/drawing/2014/main" id="{D386C402-C5C5-2A54-C618-62673AD93CB4}"/>
              </a:ext>
            </a:extLst>
          </p:cNvPr>
          <p:cNvSpPr>
            <a:spLocks noGrp="1"/>
          </p:cNvSpPr>
          <p:nvPr>
            <p:ph type="pic" sz="quarter" idx="13"/>
          </p:nvPr>
        </p:nvSpPr>
        <p:spPr>
          <a:xfrm>
            <a:off x="6497638" y="336550"/>
            <a:ext cx="5322887" cy="6184900"/>
          </a:xfrm>
        </p:spPr>
        <p:txBody>
          <a:bodyPr/>
          <a:lstStyle>
            <a:lvl1pPr algn="ctr">
              <a:defRPr sz="2000"/>
            </a:lvl1pPr>
          </a:lstStyle>
          <a:p>
            <a:r>
              <a:rPr lang="en-US"/>
              <a:t>Click icon to add picture</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pPr>
              <a:defRPr/>
            </a:pPr>
            <a:fld id="{D2512F38-016A-FD40-AA8F-15F02EBCC689}" type="slidenum">
              <a:rPr lang="en-US" altLang="en-US" smtClean="0"/>
              <a:pPr>
                <a:defRPr/>
              </a:pPr>
              <a:t>‹#›</a:t>
            </a:fld>
            <a:endParaRPr lang="en-US" altLang="en-US"/>
          </a:p>
        </p:txBody>
      </p:sp>
    </p:spTree>
    <p:extLst>
      <p:ext uri="{BB962C8B-B14F-4D97-AF65-F5344CB8AC3E}">
        <p14:creationId xmlns:p14="http://schemas.microsoft.com/office/powerpoint/2010/main" val="263243084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6_Title and 2 column">
    <p:bg>
      <p:bgPr>
        <a:gradFill>
          <a:gsLst>
            <a:gs pos="100000">
              <a:schemeClr val="tx2"/>
            </a:gs>
            <a:gs pos="79000">
              <a:schemeClr val="accent6"/>
            </a:gs>
            <a:gs pos="55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4" name="Content Placeholder 14">
            <a:extLst>
              <a:ext uri="{FF2B5EF4-FFF2-40B4-BE49-F238E27FC236}">
                <a16:creationId xmlns:a16="http://schemas.microsoft.com/office/drawing/2014/main" id="{318CE367-BBCB-F4AB-635F-4C9995EAE35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350"/>
            <a:ext cx="2356339" cy="6853863"/>
          </a:xfrm>
          <a:prstGeom prst="rect">
            <a:avLst/>
          </a:prstGeom>
        </p:spPr>
      </p:pic>
      <p:sp>
        <p:nvSpPr>
          <p:cNvPr id="5" name="Rectangle 4">
            <a:extLst>
              <a:ext uri="{FF2B5EF4-FFF2-40B4-BE49-F238E27FC236}">
                <a16:creationId xmlns:a16="http://schemas.microsoft.com/office/drawing/2014/main" id="{5CE3FBBA-81E2-31F1-EF51-02706B5B5C0A}"/>
              </a:ext>
              <a:ext uri="{C183D7F6-B498-43B3-948B-1728B52AA6E4}">
                <adec:decorative xmlns:adec="http://schemas.microsoft.com/office/drawing/2017/decorative" val="1"/>
              </a:ext>
            </a:extLst>
          </p:cNvPr>
          <p:cNvSpPr/>
          <p:nvPr/>
        </p:nvSpPr>
        <p:spPr>
          <a:xfrm>
            <a:off x="2356339" y="-6350"/>
            <a:ext cx="983180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6" name="Straight Connector 5">
            <a:extLst>
              <a:ext uri="{FF2B5EF4-FFF2-40B4-BE49-F238E27FC236}">
                <a16:creationId xmlns:a16="http://schemas.microsoft.com/office/drawing/2014/main" id="{9AD3746D-3CD1-FFA5-0019-AD0C588B1924}"/>
              </a:ext>
              <a:ext uri="{C183D7F6-B498-43B3-948B-1728B52AA6E4}">
                <adec:decorative xmlns:adec="http://schemas.microsoft.com/office/drawing/2017/decorative" val="1"/>
              </a:ext>
            </a:extLst>
          </p:cNvPr>
          <p:cNvCxnSpPr>
            <a:cxnSpLocks/>
          </p:cNvCxnSpPr>
          <p:nvPr/>
        </p:nvCxnSpPr>
        <p:spPr>
          <a:xfrm>
            <a:off x="3305669" y="2002443"/>
            <a:ext cx="792211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305669" y="113097"/>
            <a:ext cx="7420819" cy="1656304"/>
          </a:xfrm>
        </p:spPr>
        <p:txBody>
          <a:bodyPr lIns="0" anchor="b">
            <a:noAutofit/>
          </a:bodyPr>
          <a:lstStyle>
            <a:lvl1pPr algn="l">
              <a:defRPr sz="3200" cap="all" spc="0" baseline="0">
                <a:solidFill>
                  <a:schemeClr val="accent3">
                    <a:lumMod val="75000"/>
                  </a:schemeClr>
                </a:solidFill>
              </a:defRPr>
            </a:lvl1pPr>
          </a:lstStyle>
          <a:p>
            <a:r>
              <a:rPr lang="en-US"/>
              <a:t>Click to add title</a:t>
            </a:r>
          </a:p>
        </p:txBody>
      </p:sp>
      <p:sp>
        <p:nvSpPr>
          <p:cNvPr id="13" name="Content Placeholder 12">
            <a:extLst>
              <a:ext uri="{FF2B5EF4-FFF2-40B4-BE49-F238E27FC236}">
                <a16:creationId xmlns:a16="http://schemas.microsoft.com/office/drawing/2014/main" id="{B9624CF4-7769-4663-3361-39136F5E20C8}"/>
              </a:ext>
            </a:extLst>
          </p:cNvPr>
          <p:cNvSpPr>
            <a:spLocks noGrp="1"/>
          </p:cNvSpPr>
          <p:nvPr>
            <p:ph sz="quarter" idx="31" hasCustomPrompt="1"/>
          </p:nvPr>
        </p:nvSpPr>
        <p:spPr>
          <a:xfrm>
            <a:off x="3305669" y="2470150"/>
            <a:ext cx="7420819" cy="3676649"/>
          </a:xfrm>
        </p:spPr>
        <p:txBody>
          <a:bodyPr/>
          <a:lstStyle>
            <a:lvl1pPr marL="285750" indent="-285750">
              <a:lnSpc>
                <a:spcPct val="120000"/>
              </a:lnSpc>
              <a:spcBef>
                <a:spcPts val="1000"/>
              </a:spcBef>
              <a:spcAft>
                <a:spcPts val="600"/>
              </a:spcAft>
              <a:buClr>
                <a:schemeClr val="accent3"/>
              </a:buClr>
              <a:buFont typeface="Arial" panose="020B0604020202020204" pitchFamily="34" charset="0"/>
              <a:buChar char="•"/>
              <a:defRPr sz="1800">
                <a:solidFill>
                  <a:schemeClr val="bg1"/>
                </a:solidFill>
                <a:latin typeface="+mn-lt"/>
              </a:defRPr>
            </a:lvl1pPr>
            <a:lvl2pPr marL="800100" indent="-342900">
              <a:lnSpc>
                <a:spcPct val="120000"/>
              </a:lnSpc>
              <a:spcBef>
                <a:spcPts val="1000"/>
              </a:spcBef>
              <a:spcAft>
                <a:spcPts val="600"/>
              </a:spcAft>
              <a:buClr>
                <a:schemeClr val="accent3"/>
              </a:buClr>
              <a:buFont typeface="Arial" panose="020B0604020202020204" pitchFamily="34" charset="0"/>
              <a:buChar char="•"/>
              <a:defRPr sz="1600">
                <a:solidFill>
                  <a:schemeClr val="bg1"/>
                </a:solidFill>
                <a:latin typeface="+mn-lt"/>
              </a:defRPr>
            </a:lvl2pPr>
            <a:lvl3pPr marL="1257300" indent="-342900">
              <a:lnSpc>
                <a:spcPct val="120000"/>
              </a:lnSpc>
              <a:spcBef>
                <a:spcPts val="1000"/>
              </a:spcBef>
              <a:spcAft>
                <a:spcPts val="600"/>
              </a:spcAft>
              <a:buClr>
                <a:schemeClr val="accent3"/>
              </a:buClr>
              <a:buFont typeface="Arial" panose="020B0604020202020204" pitchFamily="34" charset="0"/>
              <a:buChar char="•"/>
              <a:defRPr sz="1400">
                <a:solidFill>
                  <a:schemeClr val="bg1"/>
                </a:solidFill>
                <a:latin typeface="+mn-lt"/>
              </a:defRPr>
            </a:lvl3pPr>
            <a:lvl4pPr marL="1657350" indent="-285750">
              <a:lnSpc>
                <a:spcPct val="120000"/>
              </a:lnSpc>
              <a:spcBef>
                <a:spcPts val="1000"/>
              </a:spcBef>
              <a:spcAft>
                <a:spcPts val="600"/>
              </a:spcAft>
              <a:buClr>
                <a:schemeClr val="accent3"/>
              </a:buClr>
              <a:buFont typeface="Arial" panose="020B0604020202020204" pitchFamily="34" charset="0"/>
              <a:buChar char="•"/>
              <a:defRPr sz="1200">
                <a:solidFill>
                  <a:schemeClr val="bg1"/>
                </a:solidFill>
                <a:latin typeface="+mn-lt"/>
              </a:defRPr>
            </a:lvl4pPr>
            <a:lvl5pPr marL="2114550" indent="-285750">
              <a:lnSpc>
                <a:spcPct val="120000"/>
              </a:lnSpc>
              <a:spcBef>
                <a:spcPts val="1000"/>
              </a:spcBef>
              <a:spcAft>
                <a:spcPts val="600"/>
              </a:spcAft>
              <a:buClr>
                <a:schemeClr val="accent3"/>
              </a:buClr>
              <a:buFont typeface="Arial" panose="020B0604020202020204" pitchFamily="34" charset="0"/>
              <a:buChar char="•"/>
              <a:defRPr sz="1200">
                <a:solidFill>
                  <a:schemeClr val="bg1"/>
                </a:solidFill>
                <a:latin typeface="+mn-lt"/>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pic>
        <p:nvPicPr>
          <p:cNvPr id="3" name="Content Placeholder 14">
            <a:extLst>
              <a:ext uri="{FF2B5EF4-FFF2-40B4-BE49-F238E27FC236}">
                <a16:creationId xmlns:a16="http://schemas.microsoft.com/office/drawing/2014/main" id="{9034FBEC-4A82-AFF1-74EB-56838B9DD1B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0"/>
            <a:ext cx="2356339" cy="6853863"/>
          </a:xfrm>
          <a:prstGeom prst="rect">
            <a:avLst/>
          </a:prstGeom>
        </p:spPr>
      </p:pic>
      <p:sp>
        <p:nvSpPr>
          <p:cNvPr id="7" name="Rectangle 6">
            <a:extLst>
              <a:ext uri="{FF2B5EF4-FFF2-40B4-BE49-F238E27FC236}">
                <a16:creationId xmlns:a16="http://schemas.microsoft.com/office/drawing/2014/main" id="{CCCC07AB-E42B-1FF8-BBFF-B4A2BD98940B}"/>
              </a:ext>
              <a:ext uri="{C183D7F6-B498-43B3-948B-1728B52AA6E4}">
                <adec:decorative xmlns:adec="http://schemas.microsoft.com/office/drawing/2017/decorative" val="1"/>
              </a:ext>
            </a:extLst>
          </p:cNvPr>
          <p:cNvSpPr/>
          <p:nvPr userDrawn="1"/>
        </p:nvSpPr>
        <p:spPr>
          <a:xfrm>
            <a:off x="2356339" y="-6350"/>
            <a:ext cx="983180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8" name="Straight Connector 7">
            <a:extLst>
              <a:ext uri="{FF2B5EF4-FFF2-40B4-BE49-F238E27FC236}">
                <a16:creationId xmlns:a16="http://schemas.microsoft.com/office/drawing/2014/main" id="{371F9B95-0ABD-5AD7-5EA0-A5B34057F59E}"/>
              </a:ext>
              <a:ext uri="{C183D7F6-B498-43B3-948B-1728B52AA6E4}">
                <adec:decorative xmlns:adec="http://schemas.microsoft.com/office/drawing/2017/decorative" val="1"/>
              </a:ext>
            </a:extLst>
          </p:cNvPr>
          <p:cNvCxnSpPr>
            <a:cxnSpLocks/>
          </p:cNvCxnSpPr>
          <p:nvPr userDrawn="1"/>
        </p:nvCxnSpPr>
        <p:spPr>
          <a:xfrm>
            <a:off x="3305669" y="2002443"/>
            <a:ext cx="792211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8820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361F2FA-20C7-5447-C138-CE2CA1867FE7}"/>
              </a:ext>
              <a:ext uri="{C183D7F6-B498-43B3-948B-1728B52AA6E4}">
                <adec:decorative xmlns:adec="http://schemas.microsoft.com/office/drawing/2017/decorative" val="1"/>
              </a:ext>
            </a:extLst>
          </p:cNvPr>
          <p:cNvGrpSpPr/>
          <p:nvPr/>
        </p:nvGrpSpPr>
        <p:grpSpPr>
          <a:xfrm>
            <a:off x="3" y="2"/>
            <a:ext cx="12191997" cy="6857998"/>
            <a:chOff x="3" y="2"/>
            <a:chExt cx="12191997" cy="6857998"/>
          </a:xfrm>
        </p:grpSpPr>
        <p:sp>
          <p:nvSpPr>
            <p:cNvPr id="21" name="Rectangle 20">
              <a:extLst>
                <a:ext uri="{FF2B5EF4-FFF2-40B4-BE49-F238E27FC236}">
                  <a16:creationId xmlns:a16="http://schemas.microsoft.com/office/drawing/2014/main" id="{DFEDD626-82E4-71C6-25F1-CDA46B7B3F39}"/>
                </a:ext>
              </a:extLst>
            </p:cNvPr>
            <p:cNvSpPr/>
            <p:nvPr/>
          </p:nvSpPr>
          <p:spPr>
            <a:xfrm>
              <a:off x="3" y="2"/>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DC952AF-CE06-54F7-CB4A-1722F90AC3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 y="2"/>
              <a:ext cx="12191994" cy="6857996"/>
            </a:xfrm>
            <a:prstGeom prst="rect">
              <a:avLst/>
            </a:prstGeom>
          </p:spPr>
        </p:pic>
        <p:grpSp>
          <p:nvGrpSpPr>
            <p:cNvPr id="11" name="Group 10">
              <a:extLst>
                <a:ext uri="{FF2B5EF4-FFF2-40B4-BE49-F238E27FC236}">
                  <a16:creationId xmlns:a16="http://schemas.microsoft.com/office/drawing/2014/main" id="{6E6EDFF3-843B-AAE9-DB73-423142606F52}"/>
                </a:ext>
              </a:extLst>
            </p:cNvPr>
            <p:cNvGrpSpPr/>
            <p:nvPr/>
          </p:nvGrpSpPr>
          <p:grpSpPr>
            <a:xfrm rot="5400000">
              <a:off x="1645776" y="1222395"/>
              <a:ext cx="431603" cy="412684"/>
              <a:chOff x="1870859" y="869908"/>
              <a:chExt cx="431603" cy="412684"/>
            </a:xfrm>
          </p:grpSpPr>
          <p:sp>
            <p:nvSpPr>
              <p:cNvPr id="12" name="Graphic 15">
                <a:extLst>
                  <a:ext uri="{FF2B5EF4-FFF2-40B4-BE49-F238E27FC236}">
                    <a16:creationId xmlns:a16="http://schemas.microsoft.com/office/drawing/2014/main" id="{312F4F85-6C79-201D-E20D-64CD4728E4C8}"/>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a:p>
            </p:txBody>
          </p:sp>
          <p:sp>
            <p:nvSpPr>
              <p:cNvPr id="13" name="Graphic 12">
                <a:extLst>
                  <a:ext uri="{FF2B5EF4-FFF2-40B4-BE49-F238E27FC236}">
                    <a16:creationId xmlns:a16="http://schemas.microsoft.com/office/drawing/2014/main" id="{01D71DAD-ECC6-A850-88E4-A4EDCF494A24}"/>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grpSp>
          <p:nvGrpSpPr>
            <p:cNvPr id="14" name="Group 13">
              <a:extLst>
                <a:ext uri="{FF2B5EF4-FFF2-40B4-BE49-F238E27FC236}">
                  <a16:creationId xmlns:a16="http://schemas.microsoft.com/office/drawing/2014/main" id="{C632CC6D-6024-2368-8EBA-4B7A2D6428BC}"/>
                </a:ext>
              </a:extLst>
            </p:cNvPr>
            <p:cNvGrpSpPr/>
            <p:nvPr/>
          </p:nvGrpSpPr>
          <p:grpSpPr>
            <a:xfrm rot="20626702">
              <a:off x="10248169" y="5448942"/>
              <a:ext cx="431603" cy="412684"/>
              <a:chOff x="1870859" y="869908"/>
              <a:chExt cx="431603" cy="412684"/>
            </a:xfrm>
          </p:grpSpPr>
          <p:sp>
            <p:nvSpPr>
              <p:cNvPr id="6" name="Graphic 15">
                <a:extLst>
                  <a:ext uri="{FF2B5EF4-FFF2-40B4-BE49-F238E27FC236}">
                    <a16:creationId xmlns:a16="http://schemas.microsoft.com/office/drawing/2014/main" id="{B05BE7BE-7D54-A09B-8A67-6B28CF6BB6C0}"/>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a:p>
            </p:txBody>
          </p:sp>
          <p:sp>
            <p:nvSpPr>
              <p:cNvPr id="7" name="Graphic 12">
                <a:extLst>
                  <a:ext uri="{FF2B5EF4-FFF2-40B4-BE49-F238E27FC236}">
                    <a16:creationId xmlns:a16="http://schemas.microsoft.com/office/drawing/2014/main" id="{258346A9-F75C-6704-EEED-CF7A8A0F8010}"/>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grpSp>
      <p:sp>
        <p:nvSpPr>
          <p:cNvPr id="2" name="Title 1">
            <a:extLst>
              <a:ext uri="{FF2B5EF4-FFF2-40B4-BE49-F238E27FC236}">
                <a16:creationId xmlns:a16="http://schemas.microsoft.com/office/drawing/2014/main" id="{782CC39D-03B1-4933-F236-462B5862EBEC}"/>
              </a:ext>
            </a:extLst>
          </p:cNvPr>
          <p:cNvSpPr>
            <a:spLocks noGrp="1"/>
          </p:cNvSpPr>
          <p:nvPr>
            <p:ph type="title"/>
          </p:nvPr>
        </p:nvSpPr>
        <p:spPr>
          <a:xfrm>
            <a:off x="2932448" y="264160"/>
            <a:ext cx="6327105" cy="3373973"/>
          </a:xfrm>
        </p:spPr>
        <p:txBody>
          <a:bodyPr anchor="b"/>
          <a:lstStyle>
            <a:lvl1pPr algn="ctr">
              <a:defRPr sz="3200" cap="all" spc="600" baseline="0">
                <a:solidFill>
                  <a:schemeClr val="accent3">
                    <a:lumMod val="75000"/>
                  </a:schemeClr>
                </a:solidFill>
              </a:defRPr>
            </a:lvl1pPr>
          </a:lstStyle>
          <a:p>
            <a:r>
              <a:rPr lang="en-US"/>
              <a:t>Click to edit Master title style</a:t>
            </a:r>
          </a:p>
        </p:txBody>
      </p:sp>
      <p:sp>
        <p:nvSpPr>
          <p:cNvPr id="5" name="Subtitle 2">
            <a:extLst>
              <a:ext uri="{FF2B5EF4-FFF2-40B4-BE49-F238E27FC236}">
                <a16:creationId xmlns:a16="http://schemas.microsoft.com/office/drawing/2014/main" id="{F711CA51-49DC-62CA-F147-F286B1C9DBD9}"/>
              </a:ext>
            </a:extLst>
          </p:cNvPr>
          <p:cNvSpPr>
            <a:spLocks noGrp="1"/>
          </p:cNvSpPr>
          <p:nvPr>
            <p:ph type="subTitle" idx="1" hasCustomPrompt="1"/>
          </p:nvPr>
        </p:nvSpPr>
        <p:spPr>
          <a:xfrm>
            <a:off x="2932448" y="3962135"/>
            <a:ext cx="6327105" cy="2653771"/>
          </a:xfrm>
        </p:spPr>
        <p:txBody>
          <a:bodyPr>
            <a:noAutofit/>
          </a:bodyPr>
          <a:lstStyle>
            <a:lvl1pPr marL="0" indent="0" algn="ctr">
              <a:buNone/>
              <a:defRPr sz="1800" b="0" i="0" cap="all" spc="300" baseline="0">
                <a:solidFill>
                  <a:schemeClr val="bg1"/>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061300350"/>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7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7D5518-914C-92E3-E9EC-26752C9F05AD}"/>
              </a:ext>
              <a:ext uri="{C183D7F6-B498-43B3-948B-1728B52AA6E4}">
                <adec:decorative xmlns:adec="http://schemas.microsoft.com/office/drawing/2017/decorative" val="1"/>
              </a:ext>
            </a:extLst>
          </p:cNvPr>
          <p:cNvGrpSpPr/>
          <p:nvPr/>
        </p:nvGrpSpPr>
        <p:grpSpPr>
          <a:xfrm>
            <a:off x="-1" y="-6350"/>
            <a:ext cx="12192000" cy="6864350"/>
            <a:chOff x="-1" y="-6350"/>
            <a:chExt cx="12192000" cy="6864350"/>
          </a:xfrm>
        </p:grpSpPr>
        <p:sp>
          <p:nvSpPr>
            <p:cNvPr id="4" name="Rectangle 3">
              <a:extLst>
                <a:ext uri="{FF2B5EF4-FFF2-40B4-BE49-F238E27FC236}">
                  <a16:creationId xmlns:a16="http://schemas.microsoft.com/office/drawing/2014/main" id="{C82D0B82-F74C-65EF-3BF6-8EEA16F36B7D}"/>
                </a:ext>
                <a:ext uri="{C183D7F6-B498-43B3-948B-1728B52AA6E4}">
                  <adec:decorative xmlns:adec="http://schemas.microsoft.com/office/drawing/2017/decorative" val="1"/>
                </a:ext>
              </a:extLst>
            </p:cNvPr>
            <p:cNvSpPr/>
            <p:nvPr/>
          </p:nvSpPr>
          <p:spPr>
            <a:xfrm>
              <a:off x="1428750" y="-6350"/>
              <a:ext cx="10763249"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6" name="Picture 5" descr="A blue and purple spiral&#10;&#10;Description automatically generated">
              <a:extLst>
                <a:ext uri="{FF2B5EF4-FFF2-40B4-BE49-F238E27FC236}">
                  <a16:creationId xmlns:a16="http://schemas.microsoft.com/office/drawing/2014/main" id="{44E12326-9CF4-38EC-1BAF-1F994F2208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93"/>
            <a:stretch/>
          </p:blipFill>
          <p:spPr>
            <a:xfrm flipH="1">
              <a:off x="-1" y="0"/>
              <a:ext cx="1428751" cy="6858000"/>
            </a:xfrm>
            <a:prstGeom prst="rect">
              <a:avLst/>
            </a:prstGeom>
          </p:spPr>
        </p:pic>
        <p:grpSp>
          <p:nvGrpSpPr>
            <p:cNvPr id="7" name="Group 6">
              <a:extLst>
                <a:ext uri="{FF2B5EF4-FFF2-40B4-BE49-F238E27FC236}">
                  <a16:creationId xmlns:a16="http://schemas.microsoft.com/office/drawing/2014/main" id="{AD5C1D9C-B114-FC6A-9213-7287D39EAD9F}"/>
                </a:ext>
              </a:extLst>
            </p:cNvPr>
            <p:cNvGrpSpPr/>
            <p:nvPr/>
          </p:nvGrpSpPr>
          <p:grpSpPr>
            <a:xfrm>
              <a:off x="10649689" y="4382998"/>
              <a:ext cx="754139" cy="1865729"/>
              <a:chOff x="653351" y="2693558"/>
              <a:chExt cx="754139" cy="1865729"/>
            </a:xfrm>
          </p:grpSpPr>
          <p:sp>
            <p:nvSpPr>
              <p:cNvPr id="11" name="Graphic 15">
                <a:extLst>
                  <a:ext uri="{FF2B5EF4-FFF2-40B4-BE49-F238E27FC236}">
                    <a16:creationId xmlns:a16="http://schemas.microsoft.com/office/drawing/2014/main" id="{2BC89B10-C93E-8CE5-73B3-F6049168C313}"/>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a:p>
            </p:txBody>
          </p:sp>
          <p:sp>
            <p:nvSpPr>
              <p:cNvPr id="12" name="Graphic 12">
                <a:extLst>
                  <a:ext uri="{FF2B5EF4-FFF2-40B4-BE49-F238E27FC236}">
                    <a16:creationId xmlns:a16="http://schemas.microsoft.com/office/drawing/2014/main" id="{39DB2AA2-9661-AC91-932D-2F1BEC47BD8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sp>
            <p:nvSpPr>
              <p:cNvPr id="13" name="Graphic 12">
                <a:extLst>
                  <a:ext uri="{FF2B5EF4-FFF2-40B4-BE49-F238E27FC236}">
                    <a16:creationId xmlns:a16="http://schemas.microsoft.com/office/drawing/2014/main" id="{86C9AC9B-3792-E880-03FE-D46FB046AB6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grpSp>
          <p:nvGrpSpPr>
            <p:cNvPr id="8" name="Group 7">
              <a:extLst>
                <a:ext uri="{FF2B5EF4-FFF2-40B4-BE49-F238E27FC236}">
                  <a16:creationId xmlns:a16="http://schemas.microsoft.com/office/drawing/2014/main" id="{1142A133-65D6-D958-C0CD-E8D45B9BD7BB}"/>
                </a:ext>
              </a:extLst>
            </p:cNvPr>
            <p:cNvGrpSpPr/>
            <p:nvPr/>
          </p:nvGrpSpPr>
          <p:grpSpPr>
            <a:xfrm>
              <a:off x="1870859" y="869908"/>
              <a:ext cx="431603" cy="412684"/>
              <a:chOff x="1870859" y="869908"/>
              <a:chExt cx="431603" cy="412684"/>
            </a:xfrm>
          </p:grpSpPr>
          <p:sp>
            <p:nvSpPr>
              <p:cNvPr id="9" name="Graphic 15">
                <a:extLst>
                  <a:ext uri="{FF2B5EF4-FFF2-40B4-BE49-F238E27FC236}">
                    <a16:creationId xmlns:a16="http://schemas.microsoft.com/office/drawing/2014/main" id="{A746B023-387D-4EAC-052B-60F131E6E707}"/>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a:p>
            </p:txBody>
          </p:sp>
          <p:sp>
            <p:nvSpPr>
              <p:cNvPr id="10" name="Graphic 12">
                <a:extLst>
                  <a:ext uri="{FF2B5EF4-FFF2-40B4-BE49-F238E27FC236}">
                    <a16:creationId xmlns:a16="http://schemas.microsoft.com/office/drawing/2014/main" id="{20760125-21CF-A296-3EA7-3C6C0E9BCB2F}"/>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grpSp>
      <p:cxnSp>
        <p:nvCxnSpPr>
          <p:cNvPr id="14" name="Straight Connector 13">
            <a:extLst>
              <a:ext uri="{FF2B5EF4-FFF2-40B4-BE49-F238E27FC236}">
                <a16:creationId xmlns:a16="http://schemas.microsoft.com/office/drawing/2014/main" id="{7F851D11-41E3-33F2-CBA6-B2A9A5A2A517}"/>
              </a:ext>
              <a:ext uri="{C183D7F6-B498-43B3-948B-1728B52AA6E4}">
                <adec:decorative xmlns:adec="http://schemas.microsoft.com/office/drawing/2017/decorative" val="1"/>
              </a:ext>
            </a:extLst>
          </p:cNvPr>
          <p:cNvCxnSpPr>
            <a:cxnSpLocks/>
          </p:cNvCxnSpPr>
          <p:nvPr/>
        </p:nvCxnSpPr>
        <p:spPr>
          <a:xfrm>
            <a:off x="2369139" y="2002443"/>
            <a:ext cx="88735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2399620" y="162560"/>
            <a:ext cx="8843050" cy="1616904"/>
          </a:xfrm>
        </p:spPr>
        <p:txBody>
          <a:bodyPr lIns="0" anchor="b">
            <a:noAutofit/>
          </a:bodyPr>
          <a:lstStyle>
            <a:lvl1pPr algn="l">
              <a:defRPr sz="3200" cap="all" spc="0" baseline="0">
                <a:solidFill>
                  <a:schemeClr val="accent3">
                    <a:lumMod val="75000"/>
                  </a:schemeClr>
                </a:solidFill>
              </a:defRPr>
            </a:lvl1pPr>
          </a:lstStyle>
          <a:p>
            <a:r>
              <a:rPr lang="en-US"/>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2373002" y="2474811"/>
            <a:ext cx="4015098" cy="3528397"/>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4pPr>
          </a:lstStyle>
          <a:p>
            <a:pPr lvl="0"/>
            <a:r>
              <a:rPr lang="en-US"/>
              <a:t>Click to add content</a:t>
            </a:r>
          </a:p>
          <a:p>
            <a:pPr lvl="1"/>
            <a:r>
              <a:rPr lang="en-US"/>
              <a:t>Second level</a:t>
            </a:r>
          </a:p>
          <a:p>
            <a:pPr lvl="2"/>
            <a:r>
              <a:rPr lang="en-US"/>
              <a:t>Third level</a:t>
            </a:r>
          </a:p>
          <a:p>
            <a:pPr lvl="3"/>
            <a:r>
              <a:rPr lang="en-US"/>
              <a:t>Fourth level</a:t>
            </a:r>
          </a:p>
        </p:txBody>
      </p:sp>
      <p:sp>
        <p:nvSpPr>
          <p:cNvPr id="21" name="Content Placeholder 4">
            <a:extLst>
              <a:ext uri="{FF2B5EF4-FFF2-40B4-BE49-F238E27FC236}">
                <a16:creationId xmlns:a16="http://schemas.microsoft.com/office/drawing/2014/main" id="{D77F99A7-26FA-422E-43E9-C76B4A56E44A}"/>
              </a:ext>
            </a:extLst>
          </p:cNvPr>
          <p:cNvSpPr>
            <a:spLocks noGrp="1"/>
          </p:cNvSpPr>
          <p:nvPr>
            <p:ph sz="quarter" idx="36" hasCustomPrompt="1"/>
          </p:nvPr>
        </p:nvSpPr>
        <p:spPr>
          <a:xfrm>
            <a:off x="6995159" y="2474811"/>
            <a:ext cx="4227332" cy="3528397"/>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4pPr>
          </a:lstStyle>
          <a:p>
            <a:pPr lvl="0"/>
            <a:r>
              <a:rPr lang="en-US"/>
              <a:t>Click to add content</a:t>
            </a:r>
          </a:p>
          <a:p>
            <a:pPr lvl="1"/>
            <a:r>
              <a:rPr lang="en-US"/>
              <a:t>Second level</a:t>
            </a:r>
          </a:p>
          <a:p>
            <a:pPr lvl="2"/>
            <a:r>
              <a:rPr lang="en-US"/>
              <a:t>Third level</a:t>
            </a:r>
          </a:p>
          <a:p>
            <a:pPr lvl="3"/>
            <a:r>
              <a:rPr lang="en-US"/>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grpSp>
        <p:nvGrpSpPr>
          <p:cNvPr id="17" name="Group 16">
            <a:extLst>
              <a:ext uri="{FF2B5EF4-FFF2-40B4-BE49-F238E27FC236}">
                <a16:creationId xmlns:a16="http://schemas.microsoft.com/office/drawing/2014/main" id="{38E70B47-778D-C200-C2A0-45BBCB918136}"/>
              </a:ext>
              <a:ext uri="{C183D7F6-B498-43B3-948B-1728B52AA6E4}">
                <adec:decorative xmlns:adec="http://schemas.microsoft.com/office/drawing/2017/decorative" val="1"/>
              </a:ext>
            </a:extLst>
          </p:cNvPr>
          <p:cNvGrpSpPr/>
          <p:nvPr userDrawn="1"/>
        </p:nvGrpSpPr>
        <p:grpSpPr>
          <a:xfrm>
            <a:off x="-1" y="-6350"/>
            <a:ext cx="12192000" cy="6864350"/>
            <a:chOff x="-1" y="-6350"/>
            <a:chExt cx="12192000" cy="6864350"/>
          </a:xfrm>
        </p:grpSpPr>
        <p:sp>
          <p:nvSpPr>
            <p:cNvPr id="18" name="Rectangle 17">
              <a:extLst>
                <a:ext uri="{FF2B5EF4-FFF2-40B4-BE49-F238E27FC236}">
                  <a16:creationId xmlns:a16="http://schemas.microsoft.com/office/drawing/2014/main" id="{6AD1F991-73ED-F0AE-F538-40AB2F2B31B6}"/>
                </a:ext>
                <a:ext uri="{C183D7F6-B498-43B3-948B-1728B52AA6E4}">
                  <adec:decorative xmlns:adec="http://schemas.microsoft.com/office/drawing/2017/decorative" val="1"/>
                </a:ext>
              </a:extLst>
            </p:cNvPr>
            <p:cNvSpPr/>
            <p:nvPr/>
          </p:nvSpPr>
          <p:spPr>
            <a:xfrm>
              <a:off x="1428750" y="-6350"/>
              <a:ext cx="10763249"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9" name="Picture 18" descr="A blue and purple spiral&#10;&#10;Description automatically generated">
              <a:extLst>
                <a:ext uri="{FF2B5EF4-FFF2-40B4-BE49-F238E27FC236}">
                  <a16:creationId xmlns:a16="http://schemas.microsoft.com/office/drawing/2014/main" id="{7734BF93-994A-E912-C06F-566C198468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93"/>
            <a:stretch/>
          </p:blipFill>
          <p:spPr>
            <a:xfrm flipH="1">
              <a:off x="-1" y="0"/>
              <a:ext cx="1428751" cy="6858000"/>
            </a:xfrm>
            <a:prstGeom prst="rect">
              <a:avLst/>
            </a:prstGeom>
          </p:spPr>
        </p:pic>
        <p:grpSp>
          <p:nvGrpSpPr>
            <p:cNvPr id="20" name="Group 19">
              <a:extLst>
                <a:ext uri="{FF2B5EF4-FFF2-40B4-BE49-F238E27FC236}">
                  <a16:creationId xmlns:a16="http://schemas.microsoft.com/office/drawing/2014/main" id="{EEFFFE1E-4DF4-D33C-EC15-ABE8D1CEF9FE}"/>
                </a:ext>
              </a:extLst>
            </p:cNvPr>
            <p:cNvGrpSpPr/>
            <p:nvPr/>
          </p:nvGrpSpPr>
          <p:grpSpPr>
            <a:xfrm>
              <a:off x="10649689" y="4382998"/>
              <a:ext cx="754139" cy="1865729"/>
              <a:chOff x="653351" y="2693558"/>
              <a:chExt cx="754139" cy="1865729"/>
            </a:xfrm>
          </p:grpSpPr>
          <p:sp>
            <p:nvSpPr>
              <p:cNvPr id="25" name="Graphic 15">
                <a:extLst>
                  <a:ext uri="{FF2B5EF4-FFF2-40B4-BE49-F238E27FC236}">
                    <a16:creationId xmlns:a16="http://schemas.microsoft.com/office/drawing/2014/main" id="{F32D042C-30CA-FBD0-0C3C-DCA2B4E560F8}"/>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a:p>
            </p:txBody>
          </p:sp>
          <p:sp>
            <p:nvSpPr>
              <p:cNvPr id="26" name="Graphic 12">
                <a:extLst>
                  <a:ext uri="{FF2B5EF4-FFF2-40B4-BE49-F238E27FC236}">
                    <a16:creationId xmlns:a16="http://schemas.microsoft.com/office/drawing/2014/main" id="{1CD7E33E-C4BF-EA4A-4A77-DB089AA38F4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sp>
            <p:nvSpPr>
              <p:cNvPr id="27" name="Graphic 12">
                <a:extLst>
                  <a:ext uri="{FF2B5EF4-FFF2-40B4-BE49-F238E27FC236}">
                    <a16:creationId xmlns:a16="http://schemas.microsoft.com/office/drawing/2014/main" id="{2D422332-417A-734E-CF17-842B9D0E7809}"/>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grpSp>
          <p:nvGrpSpPr>
            <p:cNvPr id="22" name="Group 21">
              <a:extLst>
                <a:ext uri="{FF2B5EF4-FFF2-40B4-BE49-F238E27FC236}">
                  <a16:creationId xmlns:a16="http://schemas.microsoft.com/office/drawing/2014/main" id="{3B3DAE63-DBA9-ADC4-545A-771B3AE9E361}"/>
                </a:ext>
              </a:extLst>
            </p:cNvPr>
            <p:cNvGrpSpPr/>
            <p:nvPr/>
          </p:nvGrpSpPr>
          <p:grpSpPr>
            <a:xfrm>
              <a:off x="1870859" y="869908"/>
              <a:ext cx="431603" cy="412684"/>
              <a:chOff x="1870859" y="869908"/>
              <a:chExt cx="431603" cy="412684"/>
            </a:xfrm>
          </p:grpSpPr>
          <p:sp>
            <p:nvSpPr>
              <p:cNvPr id="23" name="Graphic 15">
                <a:extLst>
                  <a:ext uri="{FF2B5EF4-FFF2-40B4-BE49-F238E27FC236}">
                    <a16:creationId xmlns:a16="http://schemas.microsoft.com/office/drawing/2014/main" id="{5C39D967-DC1D-5375-3651-AC84863119AA}"/>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a:p>
            </p:txBody>
          </p:sp>
          <p:sp>
            <p:nvSpPr>
              <p:cNvPr id="24" name="Graphic 12">
                <a:extLst>
                  <a:ext uri="{FF2B5EF4-FFF2-40B4-BE49-F238E27FC236}">
                    <a16:creationId xmlns:a16="http://schemas.microsoft.com/office/drawing/2014/main" id="{11B5F940-BA44-FDDB-27B7-5B48F9BFDFC3}"/>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grpSp>
      <p:cxnSp>
        <p:nvCxnSpPr>
          <p:cNvPr id="28" name="Straight Connector 27">
            <a:extLst>
              <a:ext uri="{FF2B5EF4-FFF2-40B4-BE49-F238E27FC236}">
                <a16:creationId xmlns:a16="http://schemas.microsoft.com/office/drawing/2014/main" id="{91685C6D-FD6B-B17C-B10D-0F412E11B22E}"/>
              </a:ext>
              <a:ext uri="{C183D7F6-B498-43B3-948B-1728B52AA6E4}">
                <adec:decorative xmlns:adec="http://schemas.microsoft.com/office/drawing/2017/decorative" val="1"/>
              </a:ext>
            </a:extLst>
          </p:cNvPr>
          <p:cNvCxnSpPr>
            <a:cxnSpLocks/>
          </p:cNvCxnSpPr>
          <p:nvPr userDrawn="1"/>
        </p:nvCxnSpPr>
        <p:spPr>
          <a:xfrm>
            <a:off x="2369139" y="2002443"/>
            <a:ext cx="88735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340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8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A7247A-846A-F316-B494-69B42CBF34DD}"/>
              </a:ext>
              <a:ext uri="{C183D7F6-B498-43B3-948B-1728B52AA6E4}">
                <adec:decorative xmlns:adec="http://schemas.microsoft.com/office/drawing/2017/decorative" val="1"/>
              </a:ext>
            </a:extLst>
          </p:cNvPr>
          <p:cNvSpPr/>
          <p:nvPr/>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4" name="Straight Connector 3">
            <a:extLst>
              <a:ext uri="{FF2B5EF4-FFF2-40B4-BE49-F238E27FC236}">
                <a16:creationId xmlns:a16="http://schemas.microsoft.com/office/drawing/2014/main" id="{884B3AF6-983E-0901-0045-6CDF4E93E1BA}"/>
              </a:ext>
              <a:ext uri="{C183D7F6-B498-43B3-948B-1728B52AA6E4}">
                <adec:decorative xmlns:adec="http://schemas.microsoft.com/office/drawing/2017/decorative" val="1"/>
              </a:ext>
            </a:extLst>
          </p:cNvPr>
          <p:cNvCxnSpPr>
            <a:cxnSpLocks/>
          </p:cNvCxnSpPr>
          <p:nvPr/>
        </p:nvCxnSpPr>
        <p:spPr>
          <a:xfrm>
            <a:off x="807039" y="1983705"/>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C5B7647-403E-A66E-6CF4-0D3A99AA5154}"/>
              </a:ext>
              <a:ext uri="{C183D7F6-B498-43B3-948B-1728B52AA6E4}">
                <adec:decorative xmlns:adec="http://schemas.microsoft.com/office/drawing/2017/decorative" val="1"/>
              </a:ext>
            </a:extLst>
          </p:cNvPr>
          <p:cNvGrpSpPr/>
          <p:nvPr/>
        </p:nvGrpSpPr>
        <p:grpSpPr>
          <a:xfrm rot="10800000" flipH="1">
            <a:off x="10488530" y="4210019"/>
            <a:ext cx="754139" cy="1865729"/>
            <a:chOff x="653351" y="2693558"/>
            <a:chExt cx="754139" cy="1865729"/>
          </a:xfrm>
        </p:grpSpPr>
        <p:sp>
          <p:nvSpPr>
            <p:cNvPr id="10" name="Graphic 15">
              <a:extLst>
                <a:ext uri="{FF2B5EF4-FFF2-40B4-BE49-F238E27FC236}">
                  <a16:creationId xmlns:a16="http://schemas.microsoft.com/office/drawing/2014/main" id="{E48E731E-FEF1-9C59-64B0-9CB6E8853912}"/>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a:p>
          </p:txBody>
        </p:sp>
        <p:sp>
          <p:nvSpPr>
            <p:cNvPr id="11" name="Graphic 12">
              <a:extLst>
                <a:ext uri="{FF2B5EF4-FFF2-40B4-BE49-F238E27FC236}">
                  <a16:creationId xmlns:a16="http://schemas.microsoft.com/office/drawing/2014/main" id="{AFE83BB3-4D12-8E20-CA93-1834D7F0A43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sp>
          <p:nvSpPr>
            <p:cNvPr id="12" name="Graphic 12">
              <a:extLst>
                <a:ext uri="{FF2B5EF4-FFF2-40B4-BE49-F238E27FC236}">
                  <a16:creationId xmlns:a16="http://schemas.microsoft.com/office/drawing/2014/main" id="{3EB1D810-BC05-6C0E-0DE4-3604EBAADCC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41680" y="430482"/>
            <a:ext cx="10500989" cy="1327464"/>
          </a:xfrm>
        </p:spPr>
        <p:txBody>
          <a:bodyPr anchor="b">
            <a:noAutofit/>
          </a:bodyPr>
          <a:lstStyle>
            <a:lvl1pPr algn="l">
              <a:defRPr sz="3200" cap="all" spc="0" baseline="0">
                <a:solidFill>
                  <a:schemeClr val="accent3">
                    <a:lumMod val="75000"/>
                  </a:schemeClr>
                </a:solidFill>
              </a:defRPr>
            </a:lvl1pPr>
          </a:lstStyle>
          <a:p>
            <a:r>
              <a:rPr lang="en-US"/>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807038" y="2465539"/>
            <a:ext cx="3774587" cy="3723753"/>
          </a:xfrm>
        </p:spPr>
        <p:txBody>
          <a:bodyPr/>
          <a:lstStyle>
            <a:lvl1pPr marL="342900" indent="-342900">
              <a:lnSpc>
                <a:spcPct val="120000"/>
              </a:lnSpc>
              <a:spcBef>
                <a:spcPts val="1000"/>
              </a:spcBef>
              <a:buClr>
                <a:schemeClr val="accent3">
                  <a:lumMod val="75000"/>
                </a:schemeClr>
              </a:buClr>
              <a:buFont typeface="+mj-lt"/>
              <a:buAutoNum type="arabicPeriod"/>
              <a:defRPr sz="1800" spc="0" baseline="0">
                <a:solidFill>
                  <a:schemeClr val="bg1"/>
                </a:solidFill>
                <a:latin typeface="+mn-lt"/>
              </a:defRPr>
            </a:lvl1pPr>
            <a:lvl2pPr marL="626364" indent="-342900">
              <a:lnSpc>
                <a:spcPct val="120000"/>
              </a:lnSpc>
              <a:spcBef>
                <a:spcPts val="1000"/>
              </a:spcBef>
              <a:buClr>
                <a:schemeClr val="accent3">
                  <a:lumMod val="75000"/>
                </a:schemeClr>
              </a:buClr>
              <a:buFont typeface="+mj-lt"/>
              <a:buAutoNum type="alphaLcPeriod"/>
              <a:defRPr sz="1800" spc="0">
                <a:solidFill>
                  <a:schemeClr val="bg1"/>
                </a:solidFill>
                <a:latin typeface="+mn-lt"/>
              </a:defRPr>
            </a:lvl2pPr>
            <a:lvl3pPr marL="918972" indent="-342900">
              <a:lnSpc>
                <a:spcPct val="120000"/>
              </a:lnSpc>
              <a:spcBef>
                <a:spcPts val="1000"/>
              </a:spcBef>
              <a:buClr>
                <a:schemeClr val="accent3">
                  <a:lumMod val="75000"/>
                </a:schemeClr>
              </a:buClr>
              <a:buFont typeface="+mj-lt"/>
              <a:buAutoNum type="arabicParenR"/>
              <a:defRPr sz="1800" spc="0">
                <a:solidFill>
                  <a:schemeClr val="bg1"/>
                </a:solidFill>
                <a:latin typeface="+mn-lt"/>
              </a:defRPr>
            </a:lvl3pPr>
            <a:lvl4pPr marL="1209294" indent="-342900">
              <a:lnSpc>
                <a:spcPct val="120000"/>
              </a:lnSpc>
              <a:spcBef>
                <a:spcPts val="1000"/>
              </a:spcBef>
              <a:buClr>
                <a:schemeClr val="accent3">
                  <a:lumMod val="75000"/>
                </a:schemeClr>
              </a:buClr>
              <a:buFont typeface="+mj-lt"/>
              <a:buAutoNum type="alphaLcParenR"/>
              <a:defRPr sz="1800" spc="0">
                <a:solidFill>
                  <a:schemeClr val="bg1"/>
                </a:solidFill>
                <a:latin typeface="+mn-lt"/>
              </a:defRPr>
            </a:lvl4pPr>
          </a:lstStyle>
          <a:p>
            <a:pPr lvl="0"/>
            <a:r>
              <a:rPr lang="en-US"/>
              <a:t>Click to add content</a:t>
            </a:r>
          </a:p>
          <a:p>
            <a:pPr lvl="1"/>
            <a:r>
              <a:rPr lang="en-US"/>
              <a:t>Second level</a:t>
            </a:r>
          </a:p>
          <a:p>
            <a:pPr lvl="2"/>
            <a:r>
              <a:rPr lang="en-US"/>
              <a:t>Third level</a:t>
            </a:r>
          </a:p>
          <a:p>
            <a:pPr lvl="3"/>
            <a:r>
              <a:rPr lang="en-US"/>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4927600" y="2465539"/>
            <a:ext cx="6315069" cy="3723753"/>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4pPr>
          </a:lstStyle>
          <a:p>
            <a:pPr lvl="0"/>
            <a:r>
              <a:rPr lang="en-US"/>
              <a:t>Click to add content</a:t>
            </a:r>
          </a:p>
          <a:p>
            <a:pPr lvl="1"/>
            <a:r>
              <a:rPr lang="en-US"/>
              <a:t>Second level</a:t>
            </a:r>
          </a:p>
          <a:p>
            <a:pPr lvl="2"/>
            <a:r>
              <a:rPr lang="en-US"/>
              <a:t>Third level</a:t>
            </a:r>
          </a:p>
          <a:p>
            <a:pPr lvl="3"/>
            <a:r>
              <a:rPr lang="en-US"/>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sp>
        <p:nvSpPr>
          <p:cNvPr id="6" name="Rectangle 5">
            <a:extLst>
              <a:ext uri="{FF2B5EF4-FFF2-40B4-BE49-F238E27FC236}">
                <a16:creationId xmlns:a16="http://schemas.microsoft.com/office/drawing/2014/main" id="{D7F36D57-4C81-8FCE-0B22-9FFCA315C09E}"/>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7" name="Straight Connector 6">
            <a:extLst>
              <a:ext uri="{FF2B5EF4-FFF2-40B4-BE49-F238E27FC236}">
                <a16:creationId xmlns:a16="http://schemas.microsoft.com/office/drawing/2014/main" id="{B4ED860A-01F7-821D-1DB7-5D0E8D793A95}"/>
              </a:ext>
              <a:ext uri="{C183D7F6-B498-43B3-948B-1728B52AA6E4}">
                <adec:decorative xmlns:adec="http://schemas.microsoft.com/office/drawing/2017/decorative" val="1"/>
              </a:ext>
            </a:extLst>
          </p:cNvPr>
          <p:cNvCxnSpPr>
            <a:cxnSpLocks/>
          </p:cNvCxnSpPr>
          <p:nvPr userDrawn="1"/>
        </p:nvCxnSpPr>
        <p:spPr>
          <a:xfrm>
            <a:off x="807039" y="1983705"/>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EE2DD0A-E995-F269-278F-D98C69DAC9FE}"/>
              </a:ext>
              <a:ext uri="{C183D7F6-B498-43B3-948B-1728B52AA6E4}">
                <adec:decorative xmlns:adec="http://schemas.microsoft.com/office/drawing/2017/decorative" val="1"/>
              </a:ext>
            </a:extLst>
          </p:cNvPr>
          <p:cNvGrpSpPr/>
          <p:nvPr userDrawn="1"/>
        </p:nvGrpSpPr>
        <p:grpSpPr>
          <a:xfrm rot="10800000" flipH="1">
            <a:off x="10488530" y="4210019"/>
            <a:ext cx="754139" cy="1865729"/>
            <a:chOff x="653351" y="2693558"/>
            <a:chExt cx="754139" cy="1865729"/>
          </a:xfrm>
        </p:grpSpPr>
        <p:sp>
          <p:nvSpPr>
            <p:cNvPr id="13" name="Graphic 15">
              <a:extLst>
                <a:ext uri="{FF2B5EF4-FFF2-40B4-BE49-F238E27FC236}">
                  <a16:creationId xmlns:a16="http://schemas.microsoft.com/office/drawing/2014/main" id="{CEE099A8-1C42-9A0E-385B-47A14BB2805F}"/>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a:p>
          </p:txBody>
        </p:sp>
        <p:sp>
          <p:nvSpPr>
            <p:cNvPr id="14" name="Graphic 12">
              <a:extLst>
                <a:ext uri="{FF2B5EF4-FFF2-40B4-BE49-F238E27FC236}">
                  <a16:creationId xmlns:a16="http://schemas.microsoft.com/office/drawing/2014/main" id="{24603167-51AD-2EF9-4400-16B1131B0DF6}"/>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sp>
          <p:nvSpPr>
            <p:cNvPr id="17" name="Graphic 12">
              <a:extLst>
                <a:ext uri="{FF2B5EF4-FFF2-40B4-BE49-F238E27FC236}">
                  <a16:creationId xmlns:a16="http://schemas.microsoft.com/office/drawing/2014/main" id="{A43E090C-503F-3903-F667-0F4BAD79803A}"/>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spTree>
    <p:extLst>
      <p:ext uri="{BB962C8B-B14F-4D97-AF65-F5344CB8AC3E}">
        <p14:creationId xmlns:p14="http://schemas.microsoft.com/office/powerpoint/2010/main" val="22369320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Title and 2 column">
    <p:bg>
      <p:bgPr>
        <a:gradFill>
          <a:gsLst>
            <a:gs pos="100000">
              <a:schemeClr val="tx2"/>
            </a:gs>
            <a:gs pos="81000">
              <a:schemeClr val="accent6"/>
            </a:gs>
            <a:gs pos="55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23B0D0-B01D-0BB0-6127-A878BE49D18E}"/>
              </a:ext>
              <a:ext uri="{C183D7F6-B498-43B3-948B-1728B52AA6E4}">
                <adec:decorative xmlns:adec="http://schemas.microsoft.com/office/drawing/2017/decorative" val="1"/>
              </a:ext>
            </a:extLst>
          </p:cNvPr>
          <p:cNvSpPr/>
          <p:nvPr/>
        </p:nvSpPr>
        <p:spPr>
          <a:xfrm>
            <a:off x="6039728" y="-6350"/>
            <a:ext cx="6154615"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6889627" y="173736"/>
            <a:ext cx="4352662" cy="2203704"/>
          </a:xfrm>
        </p:spPr>
        <p:txBody>
          <a:bodyPr anchor="b">
            <a:noAutofit/>
          </a:bodyPr>
          <a:lstStyle>
            <a:lvl1pPr algn="l">
              <a:defRPr sz="3200" cap="all" spc="0" baseline="0">
                <a:solidFill>
                  <a:schemeClr val="accent3">
                    <a:lumMod val="75000"/>
                  </a:schemeClr>
                </a:solidFill>
              </a:defRPr>
            </a:lvl1pPr>
          </a:lstStyle>
          <a:p>
            <a:r>
              <a:rPr lang="en-US"/>
              <a:t>Click to add title</a:t>
            </a:r>
          </a:p>
        </p:txBody>
      </p:sp>
      <p:sp>
        <p:nvSpPr>
          <p:cNvPr id="10" name="Picture Placeholder 9">
            <a:extLst>
              <a:ext uri="{FF2B5EF4-FFF2-40B4-BE49-F238E27FC236}">
                <a16:creationId xmlns:a16="http://schemas.microsoft.com/office/drawing/2014/main" id="{6C363351-4779-B42E-ED7A-C4AF2920BABC}"/>
              </a:ext>
            </a:extLst>
          </p:cNvPr>
          <p:cNvSpPr>
            <a:spLocks noGrp="1"/>
          </p:cNvSpPr>
          <p:nvPr>
            <p:ph type="pic" sz="quarter" idx="37"/>
          </p:nvPr>
        </p:nvSpPr>
        <p:spPr>
          <a:xfrm>
            <a:off x="336550" y="336550"/>
            <a:ext cx="5303640" cy="6184900"/>
          </a:xfrm>
        </p:spPr>
        <p:txBody>
          <a:bodyPr/>
          <a:lstStyle>
            <a:lvl1pPr algn="ctr">
              <a:defRPr sz="2000"/>
            </a:lvl1pPr>
          </a:lstStyle>
          <a:p>
            <a:r>
              <a:rPr lang="en-US"/>
              <a:t>Click icon to add picture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6889627" y="3104277"/>
            <a:ext cx="4371560" cy="3022201"/>
          </a:xfrm>
        </p:spPr>
        <p:txBody>
          <a:bodyPr/>
          <a:lstStyle>
            <a:lvl1pPr marL="0" indent="0">
              <a:lnSpc>
                <a:spcPct val="120000"/>
              </a:lnSpc>
              <a:spcBef>
                <a:spcPts val="1000"/>
              </a:spcBef>
              <a:spcAft>
                <a:spcPts val="600"/>
              </a:spcAft>
              <a:buClr>
                <a:schemeClr val="accent6"/>
              </a:buClr>
              <a:buFont typeface="Arial" panose="020B0604020202020204" pitchFamily="34" charset="0"/>
              <a:buNone/>
              <a:defRPr sz="1800" spc="0" baseline="0">
                <a:solidFill>
                  <a:schemeClr val="bg1"/>
                </a:solidFill>
                <a:latin typeface="+mn-lt"/>
              </a:defRPr>
            </a:lvl1pPr>
            <a:lvl2pPr marL="569214" indent="-285750">
              <a:lnSpc>
                <a:spcPct val="120000"/>
              </a:lnSpc>
              <a:spcBef>
                <a:spcPts val="1000"/>
              </a:spcBef>
              <a:spcAft>
                <a:spcPts val="600"/>
              </a:spcAft>
              <a:buClr>
                <a:schemeClr val="accent3"/>
              </a:buClr>
              <a:buFont typeface="Arial" panose="020B0604020202020204" pitchFamily="34" charset="0"/>
              <a:buChar char="•"/>
              <a:defRPr sz="1800" spc="0"/>
            </a:lvl2pPr>
            <a:lvl3pPr marL="861822" indent="-285750">
              <a:lnSpc>
                <a:spcPct val="120000"/>
              </a:lnSpc>
              <a:spcBef>
                <a:spcPts val="1000"/>
              </a:spcBef>
              <a:spcAft>
                <a:spcPts val="600"/>
              </a:spcAft>
              <a:buClr>
                <a:schemeClr val="accent3"/>
              </a:buClr>
              <a:buFont typeface="Arial" panose="020B0604020202020204" pitchFamily="34" charset="0"/>
              <a:buChar char="•"/>
              <a:defRPr sz="1800" spc="0"/>
            </a:lvl3pPr>
            <a:lvl4pPr marL="1152144" indent="-285750">
              <a:lnSpc>
                <a:spcPct val="120000"/>
              </a:lnSpc>
              <a:spcBef>
                <a:spcPts val="1000"/>
              </a:spcBef>
              <a:spcAft>
                <a:spcPts val="600"/>
              </a:spcAft>
              <a:buClr>
                <a:schemeClr val="accent3"/>
              </a:buClr>
              <a:buFont typeface="Arial" panose="020B0604020202020204" pitchFamily="34" charset="0"/>
              <a:buChar char="•"/>
              <a:defRPr sz="1800" spc="0"/>
            </a:lvl4pPr>
          </a:lstStyle>
          <a:p>
            <a:pPr lvl="0"/>
            <a:r>
              <a:rPr lang="en-US"/>
              <a:t>Click to add content</a:t>
            </a:r>
          </a:p>
          <a:p>
            <a:pPr lvl="1"/>
            <a:r>
              <a:rPr lang="en-US"/>
              <a:t>Second level</a:t>
            </a:r>
          </a:p>
          <a:p>
            <a:pPr lvl="2"/>
            <a:r>
              <a:rPr lang="en-US"/>
              <a:t>Third level</a:t>
            </a:r>
          </a:p>
          <a:p>
            <a:pPr lvl="3"/>
            <a:r>
              <a:rPr lang="en-US"/>
              <a:t>Fourth level</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cxnSp>
        <p:nvCxnSpPr>
          <p:cNvPr id="4" name="Straight Connector 3">
            <a:extLst>
              <a:ext uri="{FF2B5EF4-FFF2-40B4-BE49-F238E27FC236}">
                <a16:creationId xmlns:a16="http://schemas.microsoft.com/office/drawing/2014/main" id="{F0712911-615E-724B-FC0F-996291526D31}"/>
              </a:ext>
              <a:ext uri="{C183D7F6-B498-43B3-948B-1728B52AA6E4}">
                <adec:decorative xmlns:adec="http://schemas.microsoft.com/office/drawing/2017/decorative" val="1"/>
              </a:ext>
            </a:extLst>
          </p:cNvPr>
          <p:cNvCxnSpPr>
            <a:cxnSpLocks/>
          </p:cNvCxnSpPr>
          <p:nvPr/>
        </p:nvCxnSpPr>
        <p:spPr>
          <a:xfrm>
            <a:off x="6889627" y="2679480"/>
            <a:ext cx="4352662"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0E1B600-5B99-088D-2108-DC605AD980E7}"/>
              </a:ext>
              <a:ext uri="{C183D7F6-B498-43B3-948B-1728B52AA6E4}">
                <adec:decorative xmlns:adec="http://schemas.microsoft.com/office/drawing/2017/decorative" val="1"/>
              </a:ext>
            </a:extLst>
          </p:cNvPr>
          <p:cNvSpPr/>
          <p:nvPr userDrawn="1"/>
        </p:nvSpPr>
        <p:spPr>
          <a:xfrm>
            <a:off x="6039728" y="-6350"/>
            <a:ext cx="6154615"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cxnSp>
        <p:nvCxnSpPr>
          <p:cNvPr id="6" name="Straight Connector 5">
            <a:extLst>
              <a:ext uri="{FF2B5EF4-FFF2-40B4-BE49-F238E27FC236}">
                <a16:creationId xmlns:a16="http://schemas.microsoft.com/office/drawing/2014/main" id="{0DA192CF-E551-3C6C-153C-CFE6E5DCA715}"/>
              </a:ext>
              <a:ext uri="{C183D7F6-B498-43B3-948B-1728B52AA6E4}">
                <adec:decorative xmlns:adec="http://schemas.microsoft.com/office/drawing/2017/decorative" val="1"/>
              </a:ext>
            </a:extLst>
          </p:cNvPr>
          <p:cNvCxnSpPr>
            <a:cxnSpLocks/>
          </p:cNvCxnSpPr>
          <p:nvPr userDrawn="1"/>
        </p:nvCxnSpPr>
        <p:spPr>
          <a:xfrm>
            <a:off x="6889627" y="2679480"/>
            <a:ext cx="4352662"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5556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9_Title and 2 column">
    <p:bg>
      <p:bgPr>
        <a:gradFill>
          <a:gsLst>
            <a:gs pos="100000">
              <a:schemeClr val="tx2"/>
            </a:gs>
            <a:gs pos="81000">
              <a:schemeClr val="accent6"/>
            </a:gs>
            <a:gs pos="55000">
              <a:srgbClr val="02090E"/>
            </a:gs>
            <a:gs pos="14000">
              <a:schemeClr val="accent4">
                <a:lumMod val="75000"/>
              </a:schemeClr>
            </a:gs>
            <a:gs pos="0">
              <a:schemeClr val="accent4"/>
            </a:gs>
          </a:gsLst>
          <a:lin ang="27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FFF0E2-6B47-67EB-D6AA-D972E7B7C367}"/>
              </a:ext>
              <a:ext uri="{C183D7F6-B498-43B3-948B-1728B52AA6E4}">
                <adec:decorative xmlns:adec="http://schemas.microsoft.com/office/drawing/2017/decorative" val="1"/>
              </a:ext>
            </a:extLst>
          </p:cNvPr>
          <p:cNvSpPr/>
          <p:nvPr/>
        </p:nvSpPr>
        <p:spPr>
          <a:xfrm>
            <a:off x="0" y="-6350"/>
            <a:ext cx="464695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cxnSp>
        <p:nvCxnSpPr>
          <p:cNvPr id="4" name="Straight Connector 3">
            <a:extLst>
              <a:ext uri="{FF2B5EF4-FFF2-40B4-BE49-F238E27FC236}">
                <a16:creationId xmlns:a16="http://schemas.microsoft.com/office/drawing/2014/main" id="{94827F6F-999F-23E9-8C09-325D1A76B07A}"/>
              </a:ext>
              <a:ext uri="{C183D7F6-B498-43B3-948B-1728B52AA6E4}">
                <adec:decorative xmlns:adec="http://schemas.microsoft.com/office/drawing/2017/decorative" val="1"/>
              </a:ext>
            </a:extLst>
          </p:cNvPr>
          <p:cNvCxnSpPr>
            <a:cxnSpLocks/>
          </p:cNvCxnSpPr>
          <p:nvPr/>
        </p:nvCxnSpPr>
        <p:spPr>
          <a:xfrm>
            <a:off x="835831" y="2680134"/>
            <a:ext cx="3114078"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0" y="171396"/>
            <a:ext cx="3736630" cy="2202350"/>
          </a:xfrm>
        </p:spPr>
        <p:txBody>
          <a:bodyPr anchor="b">
            <a:noAutofit/>
          </a:bodyPr>
          <a:lstStyle>
            <a:lvl1pPr algn="l">
              <a:defRPr sz="3200" cap="all" spc="0" baseline="0">
                <a:solidFill>
                  <a:schemeClr val="accent3">
                    <a:lumMod val="75000"/>
                  </a:schemeClr>
                </a:solidFill>
              </a:defRPr>
            </a:lvl1pPr>
          </a:lstStyle>
          <a:p>
            <a:r>
              <a:rPr lang="en-US"/>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41716" y="3078480"/>
            <a:ext cx="3108193" cy="3047997"/>
          </a:xfrm>
        </p:spPr>
        <p:txBody>
          <a:bodyPr/>
          <a:lstStyle>
            <a:lvl1pPr marL="0" indent="0">
              <a:lnSpc>
                <a:spcPct val="120000"/>
              </a:lnSpc>
              <a:spcBef>
                <a:spcPts val="1000"/>
              </a:spcBef>
              <a:spcAft>
                <a:spcPts val="600"/>
              </a:spcAft>
              <a:buClr>
                <a:schemeClr val="accent6"/>
              </a:buClr>
              <a:buFont typeface="Arial" panose="020B0604020202020204" pitchFamily="34" charset="0"/>
              <a:buNone/>
              <a:defRPr sz="1800" spc="0" baseline="0">
                <a:solidFill>
                  <a:schemeClr val="bg1"/>
                </a:solidFill>
                <a:latin typeface="+mn-lt"/>
              </a:defRPr>
            </a:lvl1pPr>
            <a:lvl2pPr marL="569214" indent="-285750">
              <a:lnSpc>
                <a:spcPct val="120000"/>
              </a:lnSpc>
              <a:spcBef>
                <a:spcPts val="1000"/>
              </a:spcBef>
              <a:spcAft>
                <a:spcPts val="600"/>
              </a:spcAft>
              <a:buClr>
                <a:schemeClr val="accent3"/>
              </a:buClr>
              <a:buFont typeface="Arial" panose="020B0604020202020204" pitchFamily="34" charset="0"/>
              <a:buChar char="•"/>
              <a:defRPr sz="1800" spc="0"/>
            </a:lvl2pPr>
            <a:lvl3pPr marL="861822" indent="-285750">
              <a:lnSpc>
                <a:spcPct val="120000"/>
              </a:lnSpc>
              <a:spcBef>
                <a:spcPts val="1000"/>
              </a:spcBef>
              <a:spcAft>
                <a:spcPts val="600"/>
              </a:spcAft>
              <a:buClr>
                <a:schemeClr val="accent3"/>
              </a:buClr>
              <a:buFont typeface="Arial" panose="020B0604020202020204" pitchFamily="34" charset="0"/>
              <a:buChar char="•"/>
              <a:defRPr sz="1800" spc="0"/>
            </a:lvl3pPr>
            <a:lvl4pPr marL="1152144" indent="-285750">
              <a:lnSpc>
                <a:spcPct val="120000"/>
              </a:lnSpc>
              <a:spcBef>
                <a:spcPts val="1000"/>
              </a:spcBef>
              <a:spcAft>
                <a:spcPts val="600"/>
              </a:spcAft>
              <a:buClr>
                <a:schemeClr val="accent3"/>
              </a:buClr>
              <a:buFont typeface="Arial" panose="020B0604020202020204" pitchFamily="34" charset="0"/>
              <a:buChar char="•"/>
              <a:defRPr sz="1800" spc="0"/>
            </a:lvl4pPr>
          </a:lstStyle>
          <a:p>
            <a:pPr lvl="0"/>
            <a:r>
              <a:rPr lang="en-US"/>
              <a:t>Click to add content</a:t>
            </a:r>
          </a:p>
          <a:p>
            <a:pPr lvl="1"/>
            <a:r>
              <a:rPr lang="en-US"/>
              <a:t>Second level</a:t>
            </a:r>
          </a:p>
          <a:p>
            <a:pPr lvl="2"/>
            <a:r>
              <a:rPr lang="en-US"/>
              <a:t>Third level</a:t>
            </a:r>
          </a:p>
          <a:p>
            <a:pPr lvl="3"/>
            <a:r>
              <a:rPr lang="en-US"/>
              <a:t>Fourth level</a:t>
            </a:r>
          </a:p>
        </p:txBody>
      </p:sp>
      <p:sp>
        <p:nvSpPr>
          <p:cNvPr id="12" name="Table Placeholder 11">
            <a:extLst>
              <a:ext uri="{FF2B5EF4-FFF2-40B4-BE49-F238E27FC236}">
                <a16:creationId xmlns:a16="http://schemas.microsoft.com/office/drawing/2014/main" id="{D360C16C-E69B-FDEF-F033-CA9A2E238288}"/>
              </a:ext>
            </a:extLst>
          </p:cNvPr>
          <p:cNvSpPr>
            <a:spLocks noGrp="1"/>
          </p:cNvSpPr>
          <p:nvPr>
            <p:ph type="tbl" sz="quarter" idx="37"/>
          </p:nvPr>
        </p:nvSpPr>
        <p:spPr>
          <a:xfrm>
            <a:off x="5067300" y="404813"/>
            <a:ext cx="6705600" cy="6048375"/>
          </a:xfrm>
        </p:spPr>
        <p:txBody>
          <a:bodyPr/>
          <a:lstStyle>
            <a:lvl1pPr>
              <a:defRPr sz="2400">
                <a:latin typeface="+mn-lt"/>
              </a:defRPr>
            </a:lvl1pPr>
          </a:lstStyle>
          <a:p>
            <a:r>
              <a:rPr lang="en-US"/>
              <a:t>Click icon to add table</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Tree>
    <p:extLst>
      <p:ext uri="{BB962C8B-B14F-4D97-AF65-F5344CB8AC3E}">
        <p14:creationId xmlns:p14="http://schemas.microsoft.com/office/powerpoint/2010/main" val="398808312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Main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AA7B2B-4E1A-B56E-1529-B317646BA0AC}"/>
              </a:ext>
            </a:extLst>
          </p:cNvPr>
          <p:cNvPicPr>
            <a:picLocks noChangeAspect="1"/>
          </p:cNvPicPr>
          <p:nvPr userDrawn="1"/>
        </p:nvPicPr>
        <p:blipFill>
          <a:blip r:embed="rId3"/>
          <a:srcRect/>
          <a:stretch/>
        </p:blipFill>
        <p:spPr>
          <a:xfrm>
            <a:off x="0" y="0"/>
            <a:ext cx="12192000" cy="6858000"/>
          </a:xfrm>
          <a:prstGeom prst="rect">
            <a:avLst/>
          </a:prstGeom>
        </p:spPr>
      </p:pic>
      <p:sp>
        <p:nvSpPr>
          <p:cNvPr id="8" name="Slide Number Placeholder 6">
            <a:extLst>
              <a:ext uri="{FF2B5EF4-FFF2-40B4-BE49-F238E27FC236}">
                <a16:creationId xmlns:a16="http://schemas.microsoft.com/office/drawing/2014/main" id="{C18776B3-B187-934B-8B8D-A209B2D5EEE9}"/>
              </a:ext>
            </a:extLst>
          </p:cNvPr>
          <p:cNvSpPr>
            <a:spLocks noGrp="1" noChangeArrowheads="1"/>
          </p:cNvSpPr>
          <p:nvPr>
            <p:ph type="sldNum" sz="quarter" idx="10"/>
          </p:nvPr>
        </p:nvSpPr>
        <p:spPr/>
        <p:txBody>
          <a:bodyPr/>
          <a:lstStyle>
            <a:lvl1pPr>
              <a:defRPr>
                <a:solidFill>
                  <a:schemeClr val="tx1"/>
                </a:solidFill>
              </a:defRPr>
            </a:lvl1pPr>
          </a:lstStyle>
          <a:p>
            <a:pPr>
              <a:defRPr/>
            </a:pPr>
            <a:fld id="{143B84AA-2AAB-D841-BF17-2D4C9BCE0719}" type="slidenum">
              <a:rPr lang="en-US" altLang="en-US" smtClean="0"/>
              <a:pPr>
                <a:defRPr/>
              </a:pPr>
              <a:t>‹#›</a:t>
            </a:fld>
            <a:endParaRPr lang="en-US" altLang="en-US"/>
          </a:p>
        </p:txBody>
      </p:sp>
    </p:spTree>
    <p:custDataLst>
      <p:tags r:id="rId1"/>
    </p:custDataLst>
    <p:extLst>
      <p:ext uri="{BB962C8B-B14F-4D97-AF65-F5344CB8AC3E}">
        <p14:creationId xmlns:p14="http://schemas.microsoft.com/office/powerpoint/2010/main" val="2816413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0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96A82D-0723-4BA3-0283-9F0D67B0CEF4}"/>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4" name="Straight Connector 3">
            <a:extLst>
              <a:ext uri="{FF2B5EF4-FFF2-40B4-BE49-F238E27FC236}">
                <a16:creationId xmlns:a16="http://schemas.microsoft.com/office/drawing/2014/main" id="{6A20A5FD-BDFB-45F2-E644-E93FB81CA575}"/>
              </a:ext>
              <a:ext uri="{C183D7F6-B498-43B3-948B-1728B52AA6E4}">
                <adec:decorative xmlns:adec="http://schemas.microsoft.com/office/drawing/2017/decorative" val="1"/>
              </a:ext>
            </a:extLst>
          </p:cNvPr>
          <p:cNvCxnSpPr>
            <a:cxnSpLocks/>
          </p:cNvCxnSpPr>
          <p:nvPr/>
        </p:nvCxnSpPr>
        <p:spPr>
          <a:xfrm>
            <a:off x="807039" y="1983416"/>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33562" y="433906"/>
            <a:ext cx="10515601" cy="1327464"/>
          </a:xfrm>
        </p:spPr>
        <p:txBody>
          <a:bodyPr anchor="b">
            <a:noAutofit/>
          </a:bodyPr>
          <a:lstStyle>
            <a:lvl1pPr algn="l">
              <a:defRPr sz="3200" cap="all" spc="0" baseline="0">
                <a:solidFill>
                  <a:schemeClr val="accent3">
                    <a:lumMod val="75000"/>
                  </a:schemeClr>
                </a:solidFill>
              </a:defRPr>
            </a:lvl1pPr>
          </a:lstStyle>
          <a:p>
            <a:r>
              <a:rPr lang="en-US"/>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14302" y="2465535"/>
            <a:ext cx="7303538" cy="3427265"/>
          </a:xfrm>
        </p:spPr>
        <p:txBody>
          <a:bodyPr/>
          <a:lstStyle>
            <a:lvl1pPr marL="283464" indent="-283464">
              <a:lnSpc>
                <a:spcPct val="120000"/>
              </a:lnSpc>
              <a:spcBef>
                <a:spcPts val="1000"/>
              </a:spcBef>
              <a:buClr>
                <a:schemeClr val="accent3"/>
              </a:buClr>
              <a:buFont typeface="Arial" panose="020B0604020202020204" pitchFamily="34" charset="0"/>
              <a:buChar char="•"/>
              <a:defRPr sz="1800" spc="0" baseline="0">
                <a:solidFill>
                  <a:schemeClr val="bg1"/>
                </a:solidFill>
                <a:latin typeface="+mn-lt"/>
              </a:defRPr>
            </a:lvl1pPr>
            <a:lvl2pPr marL="566928" indent="-283464">
              <a:lnSpc>
                <a:spcPct val="120000"/>
              </a:lnSpc>
              <a:spcBef>
                <a:spcPts val="500"/>
              </a:spcBef>
              <a:buClr>
                <a:schemeClr val="accent3"/>
              </a:buClr>
              <a:defRPr sz="1800" spc="0"/>
            </a:lvl2pPr>
            <a:lvl3pPr marL="859536" indent="-283464">
              <a:lnSpc>
                <a:spcPct val="120000"/>
              </a:lnSpc>
              <a:spcBef>
                <a:spcPts val="500"/>
              </a:spcBef>
              <a:buClr>
                <a:schemeClr val="accent3"/>
              </a:buClr>
              <a:defRPr sz="1800" spc="0"/>
            </a:lvl3pPr>
            <a:lvl4pPr marL="1152144">
              <a:lnSpc>
                <a:spcPct val="120000"/>
              </a:lnSpc>
              <a:spcBef>
                <a:spcPts val="500"/>
              </a:spcBef>
              <a:buClr>
                <a:schemeClr val="accent3"/>
              </a:buClr>
              <a:defRPr sz="1800" spc="0"/>
            </a:lvl4pPr>
          </a:lstStyle>
          <a:p>
            <a:pPr lvl="0"/>
            <a:r>
              <a:rPr lang="en-US"/>
              <a:t>Click to add content</a:t>
            </a:r>
          </a:p>
          <a:p>
            <a:pPr lvl="1"/>
            <a:r>
              <a:rPr lang="en-US"/>
              <a:t>Second level</a:t>
            </a:r>
          </a:p>
          <a:p>
            <a:pPr lvl="2"/>
            <a:r>
              <a:rPr lang="en-US"/>
              <a:t>Third level</a:t>
            </a:r>
          </a:p>
          <a:p>
            <a:pPr lvl="3"/>
            <a:r>
              <a:rPr lang="en-US"/>
              <a:t>Fourth level</a:t>
            </a:r>
          </a:p>
        </p:txBody>
      </p:sp>
      <p:sp>
        <p:nvSpPr>
          <p:cNvPr id="10" name="Content Placeholder 9">
            <a:extLst>
              <a:ext uri="{FF2B5EF4-FFF2-40B4-BE49-F238E27FC236}">
                <a16:creationId xmlns:a16="http://schemas.microsoft.com/office/drawing/2014/main" id="{4E7FC75E-AA73-003E-D4E3-B1819886AF9C}"/>
              </a:ext>
            </a:extLst>
          </p:cNvPr>
          <p:cNvSpPr>
            <a:spLocks noGrp="1"/>
          </p:cNvSpPr>
          <p:nvPr>
            <p:ph sz="quarter" idx="37" hasCustomPrompt="1"/>
          </p:nvPr>
        </p:nvSpPr>
        <p:spPr>
          <a:xfrm>
            <a:off x="8392160" y="2465388"/>
            <a:ext cx="2856865" cy="3427412"/>
          </a:xfrm>
        </p:spPr>
        <p:txBody>
          <a:bodyPr/>
          <a:lstStyle>
            <a:lvl1pPr marL="0" indent="0">
              <a:lnSpc>
                <a:spcPct val="120000"/>
              </a:lnSpc>
              <a:spcBef>
                <a:spcPts val="1000"/>
              </a:spcBef>
              <a:buFont typeface="Arial" panose="020B0604020202020204" pitchFamily="34" charset="0"/>
              <a:buNone/>
              <a:defRPr sz="1800">
                <a:solidFill>
                  <a:schemeClr val="bg1"/>
                </a:solidFill>
                <a:latin typeface="+mn-lt"/>
              </a:defRPr>
            </a:lvl1pPr>
            <a:lvl2pPr marL="457200" indent="0">
              <a:lnSpc>
                <a:spcPct val="120000"/>
              </a:lnSpc>
              <a:spcBef>
                <a:spcPts val="1000"/>
              </a:spcBef>
              <a:buNone/>
              <a:defRPr sz="1600">
                <a:solidFill>
                  <a:schemeClr val="bg1"/>
                </a:solidFill>
                <a:latin typeface="+mn-lt"/>
              </a:defRPr>
            </a:lvl2pPr>
            <a:lvl3pPr marL="914400" indent="0">
              <a:lnSpc>
                <a:spcPct val="120000"/>
              </a:lnSpc>
              <a:spcBef>
                <a:spcPts val="1000"/>
              </a:spcBef>
              <a:buNone/>
              <a:defRPr sz="1400">
                <a:solidFill>
                  <a:schemeClr val="bg1"/>
                </a:solidFill>
                <a:latin typeface="+mn-lt"/>
              </a:defRPr>
            </a:lvl3pPr>
            <a:lvl4pPr marL="1371600" indent="0">
              <a:lnSpc>
                <a:spcPct val="120000"/>
              </a:lnSpc>
              <a:spcBef>
                <a:spcPts val="1000"/>
              </a:spcBef>
              <a:buNone/>
              <a:defRPr sz="1200">
                <a:solidFill>
                  <a:schemeClr val="bg1"/>
                </a:solidFill>
                <a:latin typeface="+mn-lt"/>
              </a:defRPr>
            </a:lvl4pPr>
            <a:lvl5pPr marL="1828800" indent="0">
              <a:lnSpc>
                <a:spcPct val="120000"/>
              </a:lnSpc>
              <a:spcBef>
                <a:spcPts val="1000"/>
              </a:spcBef>
              <a:buNone/>
              <a:defRPr sz="12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sp>
        <p:nvSpPr>
          <p:cNvPr id="5" name="Rectangle 4">
            <a:extLst>
              <a:ext uri="{FF2B5EF4-FFF2-40B4-BE49-F238E27FC236}">
                <a16:creationId xmlns:a16="http://schemas.microsoft.com/office/drawing/2014/main" id="{387BE877-6955-2846-4A25-C5CE488FB281}"/>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6" name="Straight Connector 5">
            <a:extLst>
              <a:ext uri="{FF2B5EF4-FFF2-40B4-BE49-F238E27FC236}">
                <a16:creationId xmlns:a16="http://schemas.microsoft.com/office/drawing/2014/main" id="{D632EBCA-CA76-8AFF-D456-071F19206155}"/>
              </a:ext>
              <a:ext uri="{C183D7F6-B498-43B3-948B-1728B52AA6E4}">
                <adec:decorative xmlns:adec="http://schemas.microsoft.com/office/drawing/2017/decorative" val="1"/>
              </a:ext>
            </a:extLst>
          </p:cNvPr>
          <p:cNvCxnSpPr>
            <a:cxnSpLocks/>
          </p:cNvCxnSpPr>
          <p:nvPr userDrawn="1"/>
        </p:nvCxnSpPr>
        <p:spPr>
          <a:xfrm>
            <a:off x="807039" y="1983416"/>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7766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D51531-1219-2E4B-DCE7-C6FD9D809F0C}"/>
              </a:ext>
              <a:ext uri="{C183D7F6-B498-43B3-948B-1728B52AA6E4}">
                <adec:decorative xmlns:adec="http://schemas.microsoft.com/office/drawing/2017/decorative" val="1"/>
              </a:ext>
            </a:extLst>
          </p:cNvPr>
          <p:cNvSpPr/>
          <p:nvPr/>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4" name="Straight Connector 3">
            <a:extLst>
              <a:ext uri="{FF2B5EF4-FFF2-40B4-BE49-F238E27FC236}">
                <a16:creationId xmlns:a16="http://schemas.microsoft.com/office/drawing/2014/main" id="{BEC02E56-87A4-158A-F0B0-DB8E9BE3AE5E}"/>
              </a:ext>
              <a:ext uri="{C183D7F6-B498-43B3-948B-1728B52AA6E4}">
                <adec:decorative xmlns:adec="http://schemas.microsoft.com/office/drawing/2017/decorative" val="1"/>
              </a:ext>
            </a:extLst>
          </p:cNvPr>
          <p:cNvCxnSpPr>
            <a:cxnSpLocks/>
          </p:cNvCxnSpPr>
          <p:nvPr/>
        </p:nvCxnSpPr>
        <p:spPr>
          <a:xfrm>
            <a:off x="807039" y="1991547"/>
            <a:ext cx="10546763"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0" y="643842"/>
            <a:ext cx="10515601" cy="1140849"/>
          </a:xfrm>
        </p:spPr>
        <p:txBody>
          <a:bodyPr lIns="0" anchor="b">
            <a:noAutofit/>
          </a:bodyPr>
          <a:lstStyle>
            <a:lvl1pPr algn="l">
              <a:defRPr sz="3200" cap="all" spc="0" baseline="0">
                <a:solidFill>
                  <a:schemeClr val="accent3">
                    <a:lumMod val="75000"/>
                  </a:schemeClr>
                </a:solidFill>
              </a:defRPr>
            </a:lvl1pPr>
          </a:lstStyle>
          <a:p>
            <a:r>
              <a:rPr lang="en-US"/>
              <a:t>Click to add title</a:t>
            </a:r>
          </a:p>
        </p:txBody>
      </p:sp>
      <p:sp>
        <p:nvSpPr>
          <p:cNvPr id="10" name="Table Placeholder 9">
            <a:extLst>
              <a:ext uri="{FF2B5EF4-FFF2-40B4-BE49-F238E27FC236}">
                <a16:creationId xmlns:a16="http://schemas.microsoft.com/office/drawing/2014/main" id="{471D7DE3-05F5-8052-02FA-6EF9717E15BE}"/>
              </a:ext>
            </a:extLst>
          </p:cNvPr>
          <p:cNvSpPr>
            <a:spLocks noGrp="1"/>
          </p:cNvSpPr>
          <p:nvPr>
            <p:ph type="tbl" sz="quarter" idx="13"/>
          </p:nvPr>
        </p:nvSpPr>
        <p:spPr>
          <a:xfrm>
            <a:off x="835025" y="2560638"/>
            <a:ext cx="10515600" cy="3478212"/>
          </a:xfrm>
        </p:spPr>
        <p:txBody>
          <a:bodyPr/>
          <a:lstStyle>
            <a:lvl1pPr>
              <a:defRPr sz="2400">
                <a:latin typeface="+mn-lt"/>
              </a:defRPr>
            </a:lvl1pPr>
          </a:lstStyle>
          <a:p>
            <a:r>
              <a:rPr lang="en-US"/>
              <a:t>Click icon to add table</a:t>
            </a:r>
          </a:p>
        </p:txBody>
      </p:sp>
      <p:cxnSp>
        <p:nvCxnSpPr>
          <p:cNvPr id="8" name="Straight Connector 7">
            <a:extLst>
              <a:ext uri="{FF2B5EF4-FFF2-40B4-BE49-F238E27FC236}">
                <a16:creationId xmlns:a16="http://schemas.microsoft.com/office/drawing/2014/main" id="{6468DE94-FC46-A848-7949-ABFEADADEA16}"/>
              </a:ext>
              <a:ext uri="{C183D7F6-B498-43B3-948B-1728B52AA6E4}">
                <adec:decorative xmlns:adec="http://schemas.microsoft.com/office/drawing/2017/decorative" val="1"/>
              </a:ext>
            </a:extLst>
          </p:cNvPr>
          <p:cNvCxnSpPr>
            <a:cxnSpLocks/>
          </p:cNvCxnSpPr>
          <p:nvPr/>
        </p:nvCxnSpPr>
        <p:spPr>
          <a:xfrm>
            <a:off x="807039" y="1983705"/>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pPr>
              <a:defRPr/>
            </a:pPr>
            <a:fld id="{D2512F38-016A-FD40-AA8F-15F02EBCC689}" type="slidenum">
              <a:rPr lang="en-US" altLang="en-US" smtClean="0"/>
              <a:pPr>
                <a:defRPr/>
              </a:pPr>
              <a:t>‹#›</a:t>
            </a:fld>
            <a:endParaRPr lang="en-US" altLang="en-US"/>
          </a:p>
        </p:txBody>
      </p:sp>
    </p:spTree>
    <p:extLst>
      <p:ext uri="{BB962C8B-B14F-4D97-AF65-F5344CB8AC3E}">
        <p14:creationId xmlns:p14="http://schemas.microsoft.com/office/powerpoint/2010/main" val="3367991826"/>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losing">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89F5C3D-E9E6-75E0-BF7D-799B5CFE5ED0}"/>
              </a:ext>
              <a:ext uri="{C183D7F6-B498-43B3-948B-1728B52AA6E4}">
                <adec:decorative xmlns:adec="http://schemas.microsoft.com/office/drawing/2017/decorative" val="1"/>
              </a:ext>
            </a:extLst>
          </p:cNvPr>
          <p:cNvGrpSpPr/>
          <p:nvPr/>
        </p:nvGrpSpPr>
        <p:grpSpPr>
          <a:xfrm>
            <a:off x="4575462" y="4137"/>
            <a:ext cx="7616537" cy="6853863"/>
            <a:chOff x="4575462" y="4137"/>
            <a:chExt cx="7616537" cy="6853863"/>
          </a:xfrm>
        </p:grpSpPr>
        <p:grpSp>
          <p:nvGrpSpPr>
            <p:cNvPr id="16" name="Group 15">
              <a:extLst>
                <a:ext uri="{FF2B5EF4-FFF2-40B4-BE49-F238E27FC236}">
                  <a16:creationId xmlns:a16="http://schemas.microsoft.com/office/drawing/2014/main" id="{CDE1D2C2-40C4-6B80-E8C6-B4CE94C23037}"/>
                </a:ext>
              </a:extLst>
            </p:cNvPr>
            <p:cNvGrpSpPr/>
            <p:nvPr/>
          </p:nvGrpSpPr>
          <p:grpSpPr>
            <a:xfrm>
              <a:off x="4575462" y="691665"/>
              <a:ext cx="364018" cy="857035"/>
              <a:chOff x="468157" y="1144246"/>
              <a:chExt cx="364018" cy="857035"/>
            </a:xfrm>
          </p:grpSpPr>
          <p:sp>
            <p:nvSpPr>
              <p:cNvPr id="27" name="Oval 26">
                <a:extLst>
                  <a:ext uri="{FF2B5EF4-FFF2-40B4-BE49-F238E27FC236}">
                    <a16:creationId xmlns:a16="http://schemas.microsoft.com/office/drawing/2014/main" id="{7C904D88-E1BE-F1FA-D405-F55DA966DA84}"/>
                  </a:ext>
                  <a:ext uri="{C183D7F6-B498-43B3-948B-1728B52AA6E4}">
                    <adec:decorative xmlns:adec="http://schemas.microsoft.com/office/drawing/2017/decorative" val="1"/>
                  </a:ext>
                </a:extLst>
              </p:cNvPr>
              <p:cNvSpPr/>
              <p:nvPr/>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Graphic 12">
                <a:extLst>
                  <a:ext uri="{FF2B5EF4-FFF2-40B4-BE49-F238E27FC236}">
                    <a16:creationId xmlns:a16="http://schemas.microsoft.com/office/drawing/2014/main" id="{1D8F0816-C429-D32E-058B-33405874DFA7}"/>
                  </a:ext>
                  <a:ext uri="{C183D7F6-B498-43B3-948B-1728B52AA6E4}">
                    <adec:decorative xmlns:adec="http://schemas.microsoft.com/office/drawing/2017/decorative" val="1"/>
                  </a:ext>
                </a:extLst>
              </p:cNvPr>
              <p:cNvSpPr/>
              <p:nvPr/>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pic>
          <p:nvPicPr>
            <p:cNvPr id="4" name="Content Placeholder 14">
              <a:extLst>
                <a:ext uri="{FF2B5EF4-FFF2-40B4-BE49-F238E27FC236}">
                  <a16:creationId xmlns:a16="http://schemas.microsoft.com/office/drawing/2014/main" id="{14AC0A97-7D79-3DBE-FB53-A9EBFD806E0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42796" y="4137"/>
              <a:ext cx="5649203" cy="6853863"/>
            </a:xfrm>
            <a:prstGeom prst="rect">
              <a:avLst/>
            </a:prstGeom>
          </p:spPr>
        </p:pic>
      </p:gr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835831" y="173735"/>
            <a:ext cx="4409514" cy="2203704"/>
          </a:xfrm>
        </p:spPr>
        <p:txBody>
          <a:bodyPr anchor="b">
            <a:noAutofit/>
          </a:bodyPr>
          <a:lstStyle>
            <a:lvl1pPr>
              <a:defRPr sz="3200" cap="all" baseline="0">
                <a:solidFill>
                  <a:schemeClr val="accent3"/>
                </a:solidFill>
              </a:defRPr>
            </a:lvl1pPr>
          </a:lstStyle>
          <a:p>
            <a:r>
              <a:rPr lang="en-US"/>
              <a:t>Click to add title</a:t>
            </a:r>
          </a:p>
        </p:txBody>
      </p:sp>
      <p:sp>
        <p:nvSpPr>
          <p:cNvPr id="7" name="Content Placeholder 6">
            <a:extLst>
              <a:ext uri="{FF2B5EF4-FFF2-40B4-BE49-F238E27FC236}">
                <a16:creationId xmlns:a16="http://schemas.microsoft.com/office/drawing/2014/main" id="{0D9D0F3E-69D8-49F3-5D7A-71FDC4E3EEE3}"/>
              </a:ext>
            </a:extLst>
          </p:cNvPr>
          <p:cNvSpPr>
            <a:spLocks noGrp="1"/>
          </p:cNvSpPr>
          <p:nvPr>
            <p:ph sz="quarter" idx="14" hasCustomPrompt="1"/>
          </p:nvPr>
        </p:nvSpPr>
        <p:spPr>
          <a:xfrm>
            <a:off x="831850" y="3079119"/>
            <a:ext cx="4413250" cy="2752725"/>
          </a:xfrm>
        </p:spPr>
        <p:txBody>
          <a:bodyPr/>
          <a:lstStyle>
            <a:lvl1pPr>
              <a:lnSpc>
                <a:spcPct val="120000"/>
              </a:lnSpc>
              <a:spcBef>
                <a:spcPts val="1000"/>
              </a:spcBef>
              <a:defRPr sz="1800">
                <a:solidFill>
                  <a:schemeClr val="bg1"/>
                </a:solidFill>
                <a:latin typeface="+mn-lt"/>
              </a:defRPr>
            </a:lvl1pPr>
            <a:lvl2pPr>
              <a:lnSpc>
                <a:spcPct val="120000"/>
              </a:lnSpc>
              <a:spcBef>
                <a:spcPts val="1000"/>
              </a:spcBef>
              <a:buClr>
                <a:schemeClr val="accent3"/>
              </a:buClr>
              <a:defRPr sz="1600">
                <a:solidFill>
                  <a:schemeClr val="bg1"/>
                </a:solidFill>
                <a:latin typeface="+mn-lt"/>
              </a:defRPr>
            </a:lvl2pPr>
            <a:lvl3pPr>
              <a:lnSpc>
                <a:spcPct val="120000"/>
              </a:lnSpc>
              <a:spcBef>
                <a:spcPts val="1000"/>
              </a:spcBef>
              <a:buClr>
                <a:schemeClr val="accent3"/>
              </a:buClr>
              <a:defRPr sz="1400">
                <a:solidFill>
                  <a:schemeClr val="bg1"/>
                </a:solidFill>
                <a:latin typeface="+mn-lt"/>
              </a:defRPr>
            </a:lvl3pPr>
            <a:lvl4pPr>
              <a:lnSpc>
                <a:spcPct val="120000"/>
              </a:lnSpc>
              <a:spcBef>
                <a:spcPts val="1000"/>
              </a:spcBef>
              <a:buClr>
                <a:schemeClr val="accent3"/>
              </a:buClr>
              <a:defRPr sz="1200">
                <a:solidFill>
                  <a:schemeClr val="bg1"/>
                </a:solidFill>
                <a:latin typeface="+mn-lt"/>
              </a:defRPr>
            </a:lvl4pPr>
            <a:lvl5pPr>
              <a:lnSpc>
                <a:spcPct val="120000"/>
              </a:lnSpc>
              <a:spcBef>
                <a:spcPts val="1000"/>
              </a:spcBef>
              <a:buClr>
                <a:schemeClr val="accent3"/>
              </a:buClr>
              <a:defRPr sz="1200">
                <a:solidFill>
                  <a:schemeClr val="bg1"/>
                </a:solidFill>
                <a:latin typeface="+mn-lt"/>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61CFC792-44F7-2497-E19D-8FB08AFF94F7}"/>
              </a:ext>
              <a:ext uri="{C183D7F6-B498-43B3-948B-1728B52AA6E4}">
                <adec:decorative xmlns:adec="http://schemas.microsoft.com/office/drawing/2017/decorative" val="1"/>
              </a:ext>
            </a:extLst>
          </p:cNvPr>
          <p:cNvCxnSpPr>
            <a:cxnSpLocks/>
          </p:cNvCxnSpPr>
          <p:nvPr/>
        </p:nvCxnSpPr>
        <p:spPr>
          <a:xfrm>
            <a:off x="835831" y="2679192"/>
            <a:ext cx="4101929"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62542"/>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Main Tit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Graphical user interface, website&#10;&#10;AI-generated content may be incorrect.">
            <a:extLst>
              <a:ext uri="{FF2B5EF4-FFF2-40B4-BE49-F238E27FC236}">
                <a16:creationId xmlns:a16="http://schemas.microsoft.com/office/drawing/2014/main" id="{3E9EB491-3942-57D0-75C4-597F716A0FB4}"/>
              </a:ext>
            </a:extLst>
          </p:cNvPr>
          <p:cNvPicPr>
            <a:picLocks noChangeAspect="1"/>
          </p:cNvPicPr>
          <p:nvPr/>
        </p:nvPicPr>
        <p:blipFill>
          <a:blip r:embed="rId4"/>
          <a:stretch>
            <a:fillRect/>
          </a:stretch>
        </p:blipFill>
        <p:spPr>
          <a:xfrm>
            <a:off x="0" y="0"/>
            <a:ext cx="12192000" cy="6858000"/>
          </a:xfrm>
          <a:prstGeom prst="rect">
            <a:avLst/>
          </a:prstGeom>
        </p:spPr>
      </p:pic>
      <p:sp>
        <p:nvSpPr>
          <p:cNvPr id="8" name="Slide Number Placeholder 6">
            <a:extLst>
              <a:ext uri="{FF2B5EF4-FFF2-40B4-BE49-F238E27FC236}">
                <a16:creationId xmlns:a16="http://schemas.microsoft.com/office/drawing/2014/main" id="{C18776B3-B187-934B-8B8D-A209B2D5EEE9}"/>
              </a:ext>
            </a:extLst>
          </p:cNvPr>
          <p:cNvSpPr>
            <a:spLocks noGrp="1" noChangeArrowheads="1"/>
          </p:cNvSpPr>
          <p:nvPr>
            <p:ph type="sldNum" sz="quarter" idx="10"/>
          </p:nvPr>
        </p:nvSpPr>
        <p:spPr/>
        <p:txBody>
          <a:bodyPr/>
          <a:lstStyle>
            <a:lvl1pPr>
              <a:defRPr>
                <a:solidFill>
                  <a:schemeClr val="tx1"/>
                </a:solidFill>
              </a:defRPr>
            </a:lvl1pPr>
          </a:lstStyle>
          <a:p>
            <a:pPr>
              <a:defRPr/>
            </a:pPr>
            <a:fld id="{D2512F38-016A-FD40-AA8F-15F02EBCC689}" type="slidenum">
              <a:rPr lang="en-US" altLang="en-US" smtClean="0"/>
              <a:pPr>
                <a:defRPr/>
              </a:pPr>
              <a:t>‹#›</a:t>
            </a:fld>
            <a:endParaRPr lang="en-US" altLang="en-US"/>
          </a:p>
        </p:txBody>
      </p:sp>
    </p:spTree>
    <p:custDataLst>
      <p:tags r:id="rId1"/>
    </p:custDataLst>
    <p:extLst>
      <p:ext uri="{BB962C8B-B14F-4D97-AF65-F5344CB8AC3E}">
        <p14:creationId xmlns:p14="http://schemas.microsoft.com/office/powerpoint/2010/main" val="1058836070"/>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r>
              <a:rPr lang="en-US"/>
              <a:t>20XX</a:t>
            </a:r>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a:p>
        </p:txBody>
      </p:sp>
    </p:spTree>
    <p:extLst>
      <p:ext uri="{BB962C8B-B14F-4D97-AF65-F5344CB8AC3E}">
        <p14:creationId xmlns:p14="http://schemas.microsoft.com/office/powerpoint/2010/main" val="427666079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r>
              <a:rPr lang="en-US"/>
              <a:t>20XX</a:t>
            </a:r>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pPr>
              <a:defRPr/>
            </a:pPr>
            <a:fld id="{D2512F38-016A-FD40-AA8F-15F02EBCC689}" type="slidenum">
              <a:rPr lang="en-US" altLang="en-US" smtClean="0"/>
              <a:pPr>
                <a:defRPr/>
              </a:pPr>
              <a:t>‹#›</a:t>
            </a:fld>
            <a:endParaRPr lang="en-US" altLang="en-US"/>
          </a:p>
        </p:txBody>
      </p:sp>
    </p:spTree>
    <p:extLst>
      <p:ext uri="{BB962C8B-B14F-4D97-AF65-F5344CB8AC3E}">
        <p14:creationId xmlns:p14="http://schemas.microsoft.com/office/powerpoint/2010/main" val="980150707"/>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10" name="bottom graphic" descr="Bottom border design">
            <a:extLst>
              <a:ext uri="{FF2B5EF4-FFF2-40B4-BE49-F238E27FC236}">
                <a16:creationId xmlns:a16="http://schemas.microsoft.com/office/drawing/2014/main" id="{2687295A-92A6-4421-AAB8-D9327F509939}"/>
              </a:ext>
            </a:extLst>
          </p:cNvPr>
          <p:cNvGrpSpPr/>
          <p:nvPr/>
        </p:nvGrpSpPr>
        <p:grpSpPr>
          <a:xfrm>
            <a:off x="1" y="6326854"/>
            <a:ext cx="12193406" cy="548640"/>
            <a:chOff x="0" y="6309360"/>
            <a:chExt cx="12190231" cy="548640"/>
          </a:xfrm>
        </p:grpSpPr>
        <p:sp>
          <p:nvSpPr>
            <p:cNvPr id="11" name="Rectangle 10">
              <a:extLst>
                <a:ext uri="{FF2B5EF4-FFF2-40B4-BE49-F238E27FC236}">
                  <a16:creationId xmlns:a16="http://schemas.microsoft.com/office/drawing/2014/main" id="{FFECAEAD-2F29-446E-8EFB-FF3A139FADD4}"/>
                </a:ext>
              </a:extLst>
            </p:cNvPr>
            <p:cNvSpPr/>
            <p:nvPr/>
          </p:nvSpPr>
          <p:spPr>
            <a:xfrm>
              <a:off x="0" y="6400800"/>
              <a:ext cx="12188825" cy="4572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p>
          </p:txBody>
        </p:sp>
        <p:sp>
          <p:nvSpPr>
            <p:cNvPr id="12" name="Rectangle 11">
              <a:extLst>
                <a:ext uri="{FF2B5EF4-FFF2-40B4-BE49-F238E27FC236}">
                  <a16:creationId xmlns:a16="http://schemas.microsoft.com/office/drawing/2014/main" id="{DB17DB9C-7F0F-45D5-8133-A534D0C3A0B0}"/>
                </a:ext>
              </a:extLst>
            </p:cNvPr>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3" name="Rectangle 12">
              <a:extLst>
                <a:ext uri="{FF2B5EF4-FFF2-40B4-BE49-F238E27FC236}">
                  <a16:creationId xmlns:a16="http://schemas.microsoft.com/office/drawing/2014/main" id="{CC7E3C62-4FB1-4963-8FF7-9080B86618A1}"/>
                </a:ext>
              </a:extLst>
            </p:cNvPr>
            <p:cNvSpPr/>
            <p:nvPr/>
          </p:nvSpPr>
          <p:spPr>
            <a:xfrm>
              <a:off x="1279" y="6379143"/>
              <a:ext cx="12188952" cy="27432"/>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Tree>
    <p:extLst>
      <p:ext uri="{BB962C8B-B14F-4D97-AF65-F5344CB8AC3E}">
        <p14:creationId xmlns:p14="http://schemas.microsoft.com/office/powerpoint/2010/main" val="105544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988412F-92BE-4DEB-A5C6-A0A40E845342}"/>
              </a:ext>
            </a:extLst>
          </p:cNvPr>
          <p:cNvSpPr>
            <a:spLocks noChangeArrowheads="1"/>
          </p:cNvSpPr>
          <p:nvPr userDrawn="1"/>
        </p:nvSpPr>
        <p:spPr bwMode="auto">
          <a:xfrm rot="16200000">
            <a:off x="5524500" y="-5524499"/>
            <a:ext cx="1143000" cy="12192000"/>
          </a:xfrm>
          <a:prstGeom prst="rect">
            <a:avLst/>
          </a:prstGeom>
          <a:blipFill>
            <a:blip r:embed="rId3"/>
            <a:stretch>
              <a:fillRect/>
            </a:stretch>
          </a:blipFill>
          <a:ln>
            <a:noFill/>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3" name="Content Placeholder 2"/>
          <p:cNvSpPr>
            <a:spLocks noGrp="1"/>
          </p:cNvSpPr>
          <p:nvPr>
            <p:ph idx="1"/>
          </p:nvPr>
        </p:nvSpPr>
        <p:spPr>
          <a:xfrm>
            <a:off x="609600" y="1600201"/>
            <a:ext cx="10972800" cy="3810000"/>
          </a:xfrm>
          <a:prstGeom prst="rect">
            <a:avLst/>
          </a:prstGeom>
        </p:spPr>
        <p:txBody>
          <a:bodyPr/>
          <a:lstStyle>
            <a:lvl1pPr>
              <a:buClr>
                <a:srgbClr val="000000"/>
              </a:buClr>
              <a:buSzPct val="60000"/>
              <a:defRPr sz="2400">
                <a:solidFill>
                  <a:srgbClr val="000000"/>
                </a:solidFill>
              </a:defRPr>
            </a:lvl1pPr>
            <a:lvl2pPr>
              <a:buClr>
                <a:srgbClr val="000000"/>
              </a:buClr>
              <a:buSzPct val="60000"/>
              <a:defRPr sz="2200">
                <a:solidFill>
                  <a:srgbClr val="000000"/>
                </a:solidFill>
              </a:defRPr>
            </a:lvl2pPr>
            <a:lvl3pPr>
              <a:buClr>
                <a:srgbClr val="000000"/>
              </a:buClr>
              <a:buSzPct val="60000"/>
              <a:defRPr sz="2000">
                <a:solidFill>
                  <a:srgbClr val="000000"/>
                </a:solidFill>
              </a:defRPr>
            </a:lvl3pPr>
            <a:lvl4pPr>
              <a:buClr>
                <a:srgbClr val="000000"/>
              </a:buClr>
              <a:buSzPct val="60000"/>
              <a:defRPr sz="1800">
                <a:solidFill>
                  <a:srgbClr val="000000"/>
                </a:solidFill>
              </a:defRPr>
            </a:lvl4pPr>
            <a:lvl5pPr>
              <a:buClr>
                <a:srgbClr val="000000"/>
              </a:buClr>
              <a:buSzPct val="60000"/>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DEE8B7DF-B902-7749-B266-7817A506DB4A}"/>
              </a:ext>
            </a:extLst>
          </p:cNvPr>
          <p:cNvSpPr>
            <a:spLocks noGrp="1" noChangeArrowheads="1"/>
          </p:cNvSpPr>
          <p:nvPr>
            <p:ph type="ctrTitle"/>
          </p:nvPr>
        </p:nvSpPr>
        <p:spPr>
          <a:xfrm>
            <a:off x="0" y="0"/>
            <a:ext cx="12192000" cy="1143000"/>
          </a:xfrm>
          <a:prstGeom prst="rect">
            <a:avLst/>
          </a:prstGeom>
          <a:noFill/>
        </p:spPr>
        <p:txBody>
          <a:bodyPr lIns="640080" tIns="274320" bIns="91440"/>
          <a:lstStyle>
            <a:lvl1pPr>
              <a:defRPr sz="4000" b="1">
                <a:solidFill>
                  <a:schemeClr val="tx1"/>
                </a:solidFill>
              </a:defRPr>
            </a:lvl1pPr>
          </a:lstStyle>
          <a:p>
            <a:r>
              <a:rPr lang="en-US"/>
              <a:t>Click to edit Master title style</a:t>
            </a:r>
          </a:p>
        </p:txBody>
      </p:sp>
      <p:sp>
        <p:nvSpPr>
          <p:cNvPr id="6" name="Rectangle 6">
            <a:extLst>
              <a:ext uri="{FF2B5EF4-FFF2-40B4-BE49-F238E27FC236}">
                <a16:creationId xmlns:a16="http://schemas.microsoft.com/office/drawing/2014/main" id="{5C856BAD-8753-0449-A526-572E9A2EA067}"/>
              </a:ext>
            </a:extLst>
          </p:cNvPr>
          <p:cNvSpPr>
            <a:spLocks noGrp="1" noChangeArrowheads="1"/>
          </p:cNvSpPr>
          <p:nvPr>
            <p:ph type="sldNum" sz="quarter" idx="10"/>
          </p:nvPr>
        </p:nvSpPr>
        <p:spPr/>
        <p:txBody>
          <a:bodyPr/>
          <a:lstStyle>
            <a:lvl1pPr>
              <a:defRPr/>
            </a:lvl1pPr>
          </a:lstStyle>
          <a:p>
            <a:pPr>
              <a:defRPr/>
            </a:pPr>
            <a:fld id="{E5B367E4-E490-5D4C-B162-F1E62EFCCBB8}" type="slidenum">
              <a:rPr lang="en-US" altLang="en-US"/>
              <a:pPr>
                <a:defRPr/>
              </a:pPr>
              <a:t>‹#›</a:t>
            </a:fld>
            <a:endParaRPr lang="en-US" altLang="en-US"/>
          </a:p>
        </p:txBody>
      </p:sp>
      <p:pic>
        <p:nvPicPr>
          <p:cNvPr id="8" name="Picture 7">
            <a:extLst>
              <a:ext uri="{FF2B5EF4-FFF2-40B4-BE49-F238E27FC236}">
                <a16:creationId xmlns:a16="http://schemas.microsoft.com/office/drawing/2014/main" id="{6C88B3EA-42A0-8224-3057-4AB0577E8E12}"/>
              </a:ext>
            </a:extLst>
          </p:cNvPr>
          <p:cNvPicPr>
            <a:picLocks noChangeAspect="1"/>
          </p:cNvPicPr>
          <p:nvPr userDrawn="1"/>
        </p:nvPicPr>
        <p:blipFill>
          <a:blip r:embed="rId4"/>
          <a:srcRect/>
          <a:stretch/>
        </p:blipFill>
        <p:spPr>
          <a:xfrm>
            <a:off x="9240650" y="105326"/>
            <a:ext cx="2795637" cy="944195"/>
          </a:xfrm>
          <a:prstGeom prst="rect">
            <a:avLst/>
          </a:prstGeom>
        </p:spPr>
      </p:pic>
    </p:spTree>
    <p:custDataLst>
      <p:tags r:id="rId1"/>
    </p:custDataLst>
    <p:extLst>
      <p:ext uri="{BB962C8B-B14F-4D97-AF65-F5344CB8AC3E}">
        <p14:creationId xmlns:p14="http://schemas.microsoft.com/office/powerpoint/2010/main" val="395532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6E82A16-AE5A-409C-BA68-A58A837F5ED1}"/>
              </a:ext>
            </a:extLst>
          </p:cNvPr>
          <p:cNvSpPr>
            <a:spLocks noGrp="1"/>
          </p:cNvSpPr>
          <p:nvPr>
            <p:ph idx="11"/>
          </p:nvPr>
        </p:nvSpPr>
        <p:spPr>
          <a:xfrm>
            <a:off x="609600" y="1600201"/>
            <a:ext cx="5407152" cy="3810000"/>
          </a:xfrm>
          <a:prstGeom prst="rect">
            <a:avLst/>
          </a:prstGeom>
        </p:spPr>
        <p:txBody>
          <a:bodyPr/>
          <a:lstStyle>
            <a:lvl1pPr>
              <a:buClr>
                <a:srgbClr val="000000"/>
              </a:buClr>
              <a:buSzPct val="60000"/>
              <a:defRPr sz="2400">
                <a:solidFill>
                  <a:srgbClr val="000000"/>
                </a:solidFill>
              </a:defRPr>
            </a:lvl1pPr>
            <a:lvl2pPr>
              <a:buClr>
                <a:srgbClr val="000000"/>
              </a:buClr>
              <a:buSzPct val="60000"/>
              <a:defRPr sz="2200">
                <a:solidFill>
                  <a:srgbClr val="000000"/>
                </a:solidFill>
              </a:defRPr>
            </a:lvl2pPr>
            <a:lvl3pPr>
              <a:buClr>
                <a:srgbClr val="000000"/>
              </a:buClr>
              <a:buSzPct val="60000"/>
              <a:defRPr sz="2000">
                <a:solidFill>
                  <a:srgbClr val="000000"/>
                </a:solidFill>
              </a:defRPr>
            </a:lvl3pPr>
            <a:lvl4pPr>
              <a:buClr>
                <a:srgbClr val="000000"/>
              </a:buClr>
              <a:buSzPct val="60000"/>
              <a:defRPr sz="1800">
                <a:solidFill>
                  <a:srgbClr val="000000"/>
                </a:solidFill>
              </a:defRPr>
            </a:lvl4pPr>
            <a:lvl5pPr>
              <a:buClr>
                <a:srgbClr val="000000"/>
              </a:buClr>
              <a:buSzPct val="60000"/>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D988412F-92BE-4DEB-A5C6-A0A40E845342}"/>
              </a:ext>
            </a:extLst>
          </p:cNvPr>
          <p:cNvSpPr>
            <a:spLocks noChangeArrowheads="1"/>
          </p:cNvSpPr>
          <p:nvPr userDrawn="1"/>
        </p:nvSpPr>
        <p:spPr bwMode="auto">
          <a:xfrm rot="16200000">
            <a:off x="5524500" y="-5524499"/>
            <a:ext cx="1143000" cy="12192000"/>
          </a:xfrm>
          <a:prstGeom prst="rect">
            <a:avLst/>
          </a:prstGeom>
          <a:blipFill>
            <a:blip r:embed="rId3"/>
            <a:stretch>
              <a:fillRect/>
            </a:stretch>
          </a:blipFill>
          <a:ln>
            <a:noFill/>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 name="Rectangle 2">
            <a:extLst>
              <a:ext uri="{FF2B5EF4-FFF2-40B4-BE49-F238E27FC236}">
                <a16:creationId xmlns:a16="http://schemas.microsoft.com/office/drawing/2014/main" id="{DEE8B7DF-B902-7749-B266-7817A506DB4A}"/>
              </a:ext>
            </a:extLst>
          </p:cNvPr>
          <p:cNvSpPr>
            <a:spLocks noGrp="1" noChangeArrowheads="1"/>
          </p:cNvSpPr>
          <p:nvPr>
            <p:ph type="ctrTitle"/>
          </p:nvPr>
        </p:nvSpPr>
        <p:spPr>
          <a:xfrm>
            <a:off x="0" y="0"/>
            <a:ext cx="12192000" cy="1143000"/>
          </a:xfrm>
          <a:prstGeom prst="rect">
            <a:avLst/>
          </a:prstGeom>
          <a:noFill/>
        </p:spPr>
        <p:txBody>
          <a:bodyPr lIns="640080" tIns="274320" bIns="91440"/>
          <a:lstStyle>
            <a:lvl1pPr>
              <a:defRPr sz="4000" b="1">
                <a:solidFill>
                  <a:schemeClr val="tx1"/>
                </a:solidFill>
              </a:defRPr>
            </a:lvl1pPr>
          </a:lstStyle>
          <a:p>
            <a:r>
              <a:rPr lang="en-US"/>
              <a:t>Click to edit Master title style</a:t>
            </a:r>
          </a:p>
        </p:txBody>
      </p:sp>
      <p:sp>
        <p:nvSpPr>
          <p:cNvPr id="6" name="Rectangle 6">
            <a:extLst>
              <a:ext uri="{FF2B5EF4-FFF2-40B4-BE49-F238E27FC236}">
                <a16:creationId xmlns:a16="http://schemas.microsoft.com/office/drawing/2014/main" id="{5C856BAD-8753-0449-A526-572E9A2EA067}"/>
              </a:ext>
            </a:extLst>
          </p:cNvPr>
          <p:cNvSpPr>
            <a:spLocks noGrp="1" noChangeArrowheads="1"/>
          </p:cNvSpPr>
          <p:nvPr>
            <p:ph type="sldNum" sz="quarter" idx="10"/>
          </p:nvPr>
        </p:nvSpPr>
        <p:spPr/>
        <p:txBody>
          <a:bodyPr/>
          <a:lstStyle>
            <a:lvl1pPr>
              <a:defRPr/>
            </a:lvl1pPr>
          </a:lstStyle>
          <a:p>
            <a:pPr>
              <a:defRPr/>
            </a:pPr>
            <a:fld id="{E5B367E4-E490-5D4C-B162-F1E62EFCCBB8}" type="slidenum">
              <a:rPr lang="en-US" altLang="en-US"/>
              <a:pPr>
                <a:defRPr/>
              </a:pPr>
              <a:t>‹#›</a:t>
            </a:fld>
            <a:endParaRPr lang="en-US" altLang="en-US"/>
          </a:p>
        </p:txBody>
      </p:sp>
      <p:sp>
        <p:nvSpPr>
          <p:cNvPr id="8" name="Content Placeholder 2">
            <a:extLst>
              <a:ext uri="{FF2B5EF4-FFF2-40B4-BE49-F238E27FC236}">
                <a16:creationId xmlns:a16="http://schemas.microsoft.com/office/drawing/2014/main" id="{12A4F5B5-C96F-4DD9-8422-74BBB3D3636F}"/>
              </a:ext>
            </a:extLst>
          </p:cNvPr>
          <p:cNvSpPr>
            <a:spLocks noGrp="1"/>
          </p:cNvSpPr>
          <p:nvPr>
            <p:ph idx="12"/>
          </p:nvPr>
        </p:nvSpPr>
        <p:spPr>
          <a:xfrm>
            <a:off x="6175248" y="1600201"/>
            <a:ext cx="5407152" cy="3810000"/>
          </a:xfrm>
          <a:prstGeom prst="rect">
            <a:avLst/>
          </a:prstGeom>
        </p:spPr>
        <p:txBody>
          <a:bodyPr/>
          <a:lstStyle>
            <a:lvl1pPr>
              <a:buClr>
                <a:srgbClr val="000000"/>
              </a:buClr>
              <a:buSzPct val="60000"/>
              <a:defRPr sz="2400">
                <a:solidFill>
                  <a:srgbClr val="000000"/>
                </a:solidFill>
              </a:defRPr>
            </a:lvl1pPr>
            <a:lvl2pPr>
              <a:buClr>
                <a:srgbClr val="000000"/>
              </a:buClr>
              <a:buSzPct val="60000"/>
              <a:defRPr sz="2200">
                <a:solidFill>
                  <a:srgbClr val="000000"/>
                </a:solidFill>
              </a:defRPr>
            </a:lvl2pPr>
            <a:lvl3pPr>
              <a:buClr>
                <a:srgbClr val="000000"/>
              </a:buClr>
              <a:buSzPct val="60000"/>
              <a:defRPr sz="2000">
                <a:solidFill>
                  <a:srgbClr val="000000"/>
                </a:solidFill>
              </a:defRPr>
            </a:lvl3pPr>
            <a:lvl4pPr>
              <a:buClr>
                <a:srgbClr val="000000"/>
              </a:buClr>
              <a:buSzPct val="60000"/>
              <a:defRPr sz="1800">
                <a:solidFill>
                  <a:srgbClr val="000000"/>
                </a:solidFill>
              </a:defRPr>
            </a:lvl4pPr>
            <a:lvl5pPr>
              <a:buClr>
                <a:srgbClr val="000000"/>
              </a:buClr>
              <a:buSzPct val="60000"/>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B50A697-F14B-AAD2-3AE7-39754E65A23D}"/>
              </a:ext>
            </a:extLst>
          </p:cNvPr>
          <p:cNvPicPr>
            <a:picLocks noChangeAspect="1"/>
          </p:cNvPicPr>
          <p:nvPr userDrawn="1"/>
        </p:nvPicPr>
        <p:blipFill>
          <a:blip r:embed="rId4"/>
          <a:srcRect/>
          <a:stretch/>
        </p:blipFill>
        <p:spPr>
          <a:xfrm>
            <a:off x="9240650" y="105326"/>
            <a:ext cx="2795637" cy="944195"/>
          </a:xfrm>
          <a:prstGeom prst="rect">
            <a:avLst/>
          </a:prstGeom>
        </p:spPr>
      </p:pic>
    </p:spTree>
    <p:custDataLst>
      <p:tags r:id="rId1"/>
    </p:custDataLst>
    <p:extLst>
      <p:ext uri="{BB962C8B-B14F-4D97-AF65-F5344CB8AC3E}">
        <p14:creationId xmlns:p14="http://schemas.microsoft.com/office/powerpoint/2010/main" val="1748672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50FF319C-7210-4829-89A9-43D7A1F70484}"/>
              </a:ext>
            </a:extLst>
          </p:cNvPr>
          <p:cNvSpPr>
            <a:spLocks noChangeArrowheads="1"/>
          </p:cNvSpPr>
          <p:nvPr userDrawn="1"/>
        </p:nvSpPr>
        <p:spPr bwMode="auto">
          <a:xfrm rot="16200000">
            <a:off x="5524500" y="-5524500"/>
            <a:ext cx="1143000" cy="12192000"/>
          </a:xfrm>
          <a:prstGeom prst="rect">
            <a:avLst/>
          </a:prstGeom>
          <a:blipFill>
            <a:blip r:embed="rId3"/>
            <a:stretch>
              <a:fillRect/>
            </a:stretch>
          </a:blipFill>
          <a:ln>
            <a:noFill/>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4" name="Rectangle 2">
            <a:extLst>
              <a:ext uri="{FF2B5EF4-FFF2-40B4-BE49-F238E27FC236}">
                <a16:creationId xmlns:a16="http://schemas.microsoft.com/office/drawing/2014/main" id="{38ECC622-1EF7-304A-800A-F6F715A81DAE}"/>
              </a:ext>
            </a:extLst>
          </p:cNvPr>
          <p:cNvSpPr>
            <a:spLocks noGrp="1" noChangeArrowheads="1"/>
          </p:cNvSpPr>
          <p:nvPr>
            <p:ph type="ctrTitle"/>
          </p:nvPr>
        </p:nvSpPr>
        <p:spPr>
          <a:xfrm>
            <a:off x="0" y="0"/>
            <a:ext cx="12192000" cy="1143000"/>
          </a:xfrm>
          <a:prstGeom prst="rect">
            <a:avLst/>
          </a:prstGeom>
          <a:noFill/>
        </p:spPr>
        <p:txBody>
          <a:bodyPr lIns="640080" tIns="274320" bIns="91440"/>
          <a:lstStyle>
            <a:lvl1pPr>
              <a:defRPr sz="4000" b="1">
                <a:solidFill>
                  <a:schemeClr val="tx1"/>
                </a:solidFill>
              </a:defRPr>
            </a:lvl1pPr>
          </a:lstStyle>
          <a:p>
            <a:r>
              <a:rPr lang="en-US"/>
              <a:t>Click to edit Master title style</a:t>
            </a:r>
          </a:p>
        </p:txBody>
      </p:sp>
      <p:sp>
        <p:nvSpPr>
          <p:cNvPr id="5" name="Rectangle 6">
            <a:extLst>
              <a:ext uri="{FF2B5EF4-FFF2-40B4-BE49-F238E27FC236}">
                <a16:creationId xmlns:a16="http://schemas.microsoft.com/office/drawing/2014/main" id="{ECA2C83E-0446-C546-81B9-4C48E8885CAA}"/>
              </a:ext>
            </a:extLst>
          </p:cNvPr>
          <p:cNvSpPr>
            <a:spLocks noGrp="1" noChangeArrowheads="1"/>
          </p:cNvSpPr>
          <p:nvPr>
            <p:ph type="sldNum" sz="quarter" idx="10"/>
          </p:nvPr>
        </p:nvSpPr>
        <p:spPr/>
        <p:txBody>
          <a:bodyPr/>
          <a:lstStyle>
            <a:lvl1pPr>
              <a:defRPr/>
            </a:lvl1pPr>
          </a:lstStyle>
          <a:p>
            <a:pPr>
              <a:defRPr/>
            </a:pPr>
            <a:fld id="{549690C8-B626-274D-8FA3-63299A4ABD75}" type="slidenum">
              <a:rPr lang="en-US" altLang="en-US"/>
              <a:pPr>
                <a:defRPr/>
              </a:pPr>
              <a:t>‹#›</a:t>
            </a:fld>
            <a:endParaRPr lang="en-US" altLang="en-US"/>
          </a:p>
        </p:txBody>
      </p:sp>
      <p:pic>
        <p:nvPicPr>
          <p:cNvPr id="3" name="Picture 2">
            <a:extLst>
              <a:ext uri="{FF2B5EF4-FFF2-40B4-BE49-F238E27FC236}">
                <a16:creationId xmlns:a16="http://schemas.microsoft.com/office/drawing/2014/main" id="{AF332D68-EC6E-FB74-0F15-3795604D01C3}"/>
              </a:ext>
            </a:extLst>
          </p:cNvPr>
          <p:cNvPicPr>
            <a:picLocks noChangeAspect="1"/>
          </p:cNvPicPr>
          <p:nvPr userDrawn="1"/>
        </p:nvPicPr>
        <p:blipFill>
          <a:blip r:embed="rId4"/>
          <a:srcRect/>
          <a:stretch/>
        </p:blipFill>
        <p:spPr>
          <a:xfrm>
            <a:off x="9240650" y="105326"/>
            <a:ext cx="2795637" cy="944195"/>
          </a:xfrm>
          <a:prstGeom prst="rect">
            <a:avLst/>
          </a:prstGeom>
        </p:spPr>
      </p:pic>
    </p:spTree>
    <p:custDataLst>
      <p:tags r:id="rId1"/>
    </p:custDataLst>
    <p:extLst>
      <p:ext uri="{BB962C8B-B14F-4D97-AF65-F5344CB8AC3E}">
        <p14:creationId xmlns:p14="http://schemas.microsoft.com/office/powerpoint/2010/main" val="1544355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50FF319C-7210-4829-89A9-43D7A1F70484}"/>
              </a:ext>
            </a:extLst>
          </p:cNvPr>
          <p:cNvSpPr>
            <a:spLocks noChangeArrowheads="1"/>
          </p:cNvSpPr>
          <p:nvPr userDrawn="1"/>
        </p:nvSpPr>
        <p:spPr bwMode="auto">
          <a:xfrm rot="16200000">
            <a:off x="5524500" y="-5524500"/>
            <a:ext cx="1143000" cy="12192000"/>
          </a:xfrm>
          <a:prstGeom prst="rect">
            <a:avLst/>
          </a:prstGeom>
          <a:blipFill>
            <a:blip r:embed="rId3"/>
            <a:stretch>
              <a:fillRect/>
            </a:stretch>
          </a:blipFill>
          <a:ln>
            <a:noFill/>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4" name="Rectangle 2">
            <a:extLst>
              <a:ext uri="{FF2B5EF4-FFF2-40B4-BE49-F238E27FC236}">
                <a16:creationId xmlns:a16="http://schemas.microsoft.com/office/drawing/2014/main" id="{38ECC622-1EF7-304A-800A-F6F715A81DAE}"/>
              </a:ext>
            </a:extLst>
          </p:cNvPr>
          <p:cNvSpPr>
            <a:spLocks noGrp="1" noChangeArrowheads="1"/>
          </p:cNvSpPr>
          <p:nvPr>
            <p:ph type="ctrTitle"/>
          </p:nvPr>
        </p:nvSpPr>
        <p:spPr>
          <a:xfrm>
            <a:off x="0" y="0"/>
            <a:ext cx="12192000" cy="1143000"/>
          </a:xfrm>
          <a:prstGeom prst="rect">
            <a:avLst/>
          </a:prstGeom>
          <a:noFill/>
        </p:spPr>
        <p:txBody>
          <a:bodyPr lIns="640080" tIns="274320" bIns="91440"/>
          <a:lstStyle>
            <a:lvl1pPr>
              <a:defRPr sz="4000" b="1">
                <a:solidFill>
                  <a:schemeClr val="tx1"/>
                </a:solidFill>
              </a:defRPr>
            </a:lvl1pPr>
          </a:lstStyle>
          <a:p>
            <a:r>
              <a:rPr lang="en-US"/>
              <a:t>Click to edit Master title style</a:t>
            </a:r>
          </a:p>
        </p:txBody>
      </p:sp>
      <p:sp>
        <p:nvSpPr>
          <p:cNvPr id="5" name="Rectangle 6">
            <a:extLst>
              <a:ext uri="{FF2B5EF4-FFF2-40B4-BE49-F238E27FC236}">
                <a16:creationId xmlns:a16="http://schemas.microsoft.com/office/drawing/2014/main" id="{ECA2C83E-0446-C546-81B9-4C48E8885CAA}"/>
              </a:ext>
            </a:extLst>
          </p:cNvPr>
          <p:cNvSpPr>
            <a:spLocks noGrp="1" noChangeArrowheads="1"/>
          </p:cNvSpPr>
          <p:nvPr>
            <p:ph type="sldNum" sz="quarter" idx="10"/>
          </p:nvPr>
        </p:nvSpPr>
        <p:spPr/>
        <p:txBody>
          <a:bodyPr/>
          <a:lstStyle>
            <a:lvl1pPr>
              <a:defRPr/>
            </a:lvl1pPr>
          </a:lstStyle>
          <a:p>
            <a:pPr>
              <a:defRPr/>
            </a:pPr>
            <a:fld id="{549690C8-B626-274D-8FA3-63299A4ABD75}" type="slidenum">
              <a:rPr lang="en-US" altLang="en-US"/>
              <a:pPr>
                <a:defRPr/>
              </a:pPr>
              <a:t>‹#›</a:t>
            </a:fld>
            <a:endParaRPr lang="en-US" altLang="en-US"/>
          </a:p>
        </p:txBody>
      </p:sp>
      <p:pic>
        <p:nvPicPr>
          <p:cNvPr id="2" name="Picture 1" descr="Text&#10;&#10;AI-generated content may be incorrect.">
            <a:extLst>
              <a:ext uri="{FF2B5EF4-FFF2-40B4-BE49-F238E27FC236}">
                <a16:creationId xmlns:a16="http://schemas.microsoft.com/office/drawing/2014/main" id="{271D7941-9E1A-BEB3-F49B-EE62838CD13F}"/>
              </a:ext>
            </a:extLst>
          </p:cNvPr>
          <p:cNvPicPr>
            <a:picLocks noChangeAspect="1"/>
          </p:cNvPicPr>
          <p:nvPr userDrawn="1"/>
        </p:nvPicPr>
        <p:blipFill>
          <a:blip r:embed="rId4"/>
          <a:stretch>
            <a:fillRect/>
          </a:stretch>
        </p:blipFill>
        <p:spPr>
          <a:xfrm>
            <a:off x="95526" y="5796202"/>
            <a:ext cx="3025361" cy="1020283"/>
          </a:xfrm>
          <a:prstGeom prst="rect">
            <a:avLst/>
          </a:prstGeom>
        </p:spPr>
      </p:pic>
    </p:spTree>
    <p:custDataLst>
      <p:tags r:id="rId1"/>
    </p:custDataLst>
    <p:extLst>
      <p:ext uri="{BB962C8B-B14F-4D97-AF65-F5344CB8AC3E}">
        <p14:creationId xmlns:p14="http://schemas.microsoft.com/office/powerpoint/2010/main" val="2816101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AD2F831-C0C0-217B-61A6-8138FDD12F34}"/>
              </a:ext>
            </a:extLst>
          </p:cNvPr>
          <p:cNvSpPr>
            <a:spLocks noGrp="1" noChangeArrowheads="1"/>
          </p:cNvSpPr>
          <p:nvPr>
            <p:ph type="ctrTitle" hasCustomPrompt="1"/>
          </p:nvPr>
        </p:nvSpPr>
        <p:spPr>
          <a:xfrm>
            <a:off x="4979504" y="1600201"/>
            <a:ext cx="6602895" cy="3810000"/>
          </a:xfrm>
          <a:prstGeom prst="rect">
            <a:avLst/>
          </a:prstGeom>
          <a:noFill/>
        </p:spPr>
        <p:txBody>
          <a:bodyPr lIns="0" tIns="0" rIns="0" bIns="0" anchor="ctr"/>
          <a:lstStyle>
            <a:lvl1pPr algn="ctr">
              <a:defRPr sz="4000" b="1" cap="none" baseline="0">
                <a:solidFill>
                  <a:srgbClr val="005289"/>
                </a:solidFill>
              </a:defRPr>
            </a:lvl1pPr>
          </a:lstStyle>
          <a:p>
            <a:pPr algn="ctr">
              <a:lnSpc>
                <a:spcPts val="7200"/>
              </a:lnSpc>
            </a:pPr>
            <a:r>
              <a:rPr lang="en-US" sz="4000">
                <a:solidFill>
                  <a:srgbClr val="2E56D4"/>
                </a:solidFill>
                <a:latin typeface="Montserrat Bold" panose="020B0604020202020204" charset="0"/>
              </a:rPr>
              <a:t>Text Here</a:t>
            </a:r>
          </a:p>
        </p:txBody>
      </p:sp>
      <p:sp>
        <p:nvSpPr>
          <p:cNvPr id="5" name="Rectangle 8">
            <a:extLst>
              <a:ext uri="{FF2B5EF4-FFF2-40B4-BE49-F238E27FC236}">
                <a16:creationId xmlns:a16="http://schemas.microsoft.com/office/drawing/2014/main" id="{5C3CD94C-75F8-F11C-E277-F555391B7D0E}"/>
              </a:ext>
            </a:extLst>
          </p:cNvPr>
          <p:cNvSpPr>
            <a:spLocks noChangeArrowheads="1"/>
          </p:cNvSpPr>
          <p:nvPr userDrawn="1"/>
        </p:nvSpPr>
        <p:spPr bwMode="auto">
          <a:xfrm rot="16200000">
            <a:off x="-1256305" y="1248352"/>
            <a:ext cx="6865951" cy="4353342"/>
          </a:xfrm>
          <a:prstGeom prst="rect">
            <a:avLst/>
          </a:prstGeom>
          <a:blipFill>
            <a:blip r:embed="rId3"/>
            <a:stretch>
              <a:fillRect/>
            </a:stretch>
          </a:blipFill>
          <a:ln>
            <a:noFill/>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7" name="Slide Number Placeholder 6">
            <a:extLst>
              <a:ext uri="{FF2B5EF4-FFF2-40B4-BE49-F238E27FC236}">
                <a16:creationId xmlns:a16="http://schemas.microsoft.com/office/drawing/2014/main" id="{2BEB3B8E-8571-54B3-58E8-AE2F1ED06D6E}"/>
              </a:ext>
            </a:extLst>
          </p:cNvPr>
          <p:cNvSpPr>
            <a:spLocks noGrp="1" noChangeArrowheads="1"/>
          </p:cNvSpPr>
          <p:nvPr>
            <p:ph type="sldNum" sz="quarter" idx="10"/>
          </p:nvPr>
        </p:nvSpPr>
        <p:spPr>
          <a:xfrm>
            <a:off x="11049000" y="6167438"/>
            <a:ext cx="533400" cy="277812"/>
          </a:xfrm>
        </p:spPr>
        <p:txBody>
          <a:bodyPr/>
          <a:lstStyle>
            <a:lvl1pPr>
              <a:defRPr/>
            </a:lvl1pPr>
          </a:lstStyle>
          <a:p>
            <a:pPr>
              <a:defRPr/>
            </a:pPr>
            <a:fld id="{9D7DC5A1-24AC-EE45-8892-34F91BFF9321}" type="slidenum">
              <a:rPr lang="en-US" altLang="en-US"/>
              <a:pPr>
                <a:defRPr/>
              </a:pPr>
              <a:t>‹#›</a:t>
            </a:fld>
            <a:endParaRPr lang="en-US" altLang="en-US"/>
          </a:p>
        </p:txBody>
      </p:sp>
      <p:pic>
        <p:nvPicPr>
          <p:cNvPr id="8" name="Picture 7" descr="Text&#10;&#10;AI-generated content may be incorrect.">
            <a:extLst>
              <a:ext uri="{FF2B5EF4-FFF2-40B4-BE49-F238E27FC236}">
                <a16:creationId xmlns:a16="http://schemas.microsoft.com/office/drawing/2014/main" id="{E3B077ED-0E98-BF4C-1FDC-4EE88FFFA670}"/>
              </a:ext>
            </a:extLst>
          </p:cNvPr>
          <p:cNvPicPr>
            <a:picLocks noChangeAspect="1"/>
          </p:cNvPicPr>
          <p:nvPr userDrawn="1"/>
        </p:nvPicPr>
        <p:blipFill>
          <a:blip r:embed="rId4"/>
          <a:stretch>
            <a:fillRect/>
          </a:stretch>
        </p:blipFill>
        <p:spPr>
          <a:xfrm>
            <a:off x="231085" y="210930"/>
            <a:ext cx="3824080" cy="1291539"/>
          </a:xfrm>
          <a:prstGeom prst="rect">
            <a:avLst/>
          </a:prstGeom>
        </p:spPr>
      </p:pic>
    </p:spTree>
    <p:custDataLst>
      <p:tags r:id="rId1"/>
    </p:custDataLst>
    <p:extLst>
      <p:ext uri="{BB962C8B-B14F-4D97-AF65-F5344CB8AC3E}">
        <p14:creationId xmlns:p14="http://schemas.microsoft.com/office/powerpoint/2010/main" val="910800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ransition">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4A9543A9-3931-4954-9196-131749C51082}"/>
              </a:ext>
            </a:extLst>
          </p:cNvPr>
          <p:cNvSpPr>
            <a:spLocks noGrp="1" noChangeArrowheads="1"/>
          </p:cNvSpPr>
          <p:nvPr>
            <p:ph type="ctrTitle" hasCustomPrompt="1"/>
          </p:nvPr>
        </p:nvSpPr>
        <p:spPr>
          <a:xfrm>
            <a:off x="6716714" y="1600201"/>
            <a:ext cx="4865685" cy="3810000"/>
          </a:xfrm>
          <a:prstGeom prst="rect">
            <a:avLst/>
          </a:prstGeom>
          <a:noFill/>
        </p:spPr>
        <p:txBody>
          <a:bodyPr lIns="0" tIns="0" rIns="0" bIns="0" anchor="ctr"/>
          <a:lstStyle>
            <a:lvl1pPr algn="ctr">
              <a:defRPr sz="4000" b="1" cap="none" baseline="0">
                <a:solidFill>
                  <a:srgbClr val="005288"/>
                </a:solidFill>
              </a:defRPr>
            </a:lvl1pPr>
          </a:lstStyle>
          <a:p>
            <a:pPr algn="ctr">
              <a:lnSpc>
                <a:spcPts val="7200"/>
              </a:lnSpc>
            </a:pPr>
            <a:r>
              <a:rPr lang="en-US" sz="4000">
                <a:solidFill>
                  <a:srgbClr val="2E56D4"/>
                </a:solidFill>
                <a:latin typeface="Montserrat Bold" panose="020B0604020202020204" charset="0"/>
              </a:rPr>
              <a:t>Text Here</a:t>
            </a:r>
          </a:p>
        </p:txBody>
      </p:sp>
      <p:sp>
        <p:nvSpPr>
          <p:cNvPr id="6" name="Rectangle 8">
            <a:extLst>
              <a:ext uri="{FF2B5EF4-FFF2-40B4-BE49-F238E27FC236}">
                <a16:creationId xmlns:a16="http://schemas.microsoft.com/office/drawing/2014/main" id="{B4B01E4A-0A29-4514-BB3F-9184E77D1FC4}"/>
              </a:ext>
            </a:extLst>
          </p:cNvPr>
          <p:cNvSpPr>
            <a:spLocks noChangeArrowheads="1"/>
          </p:cNvSpPr>
          <p:nvPr userDrawn="1"/>
        </p:nvSpPr>
        <p:spPr bwMode="auto">
          <a:xfrm rot="16200000">
            <a:off x="-390532" y="382580"/>
            <a:ext cx="6865951" cy="6084888"/>
          </a:xfrm>
          <a:prstGeom prst="rect">
            <a:avLst/>
          </a:prstGeom>
          <a:blipFill>
            <a:blip r:embed="rId3"/>
            <a:stretch>
              <a:fillRect/>
            </a:stretch>
          </a:blipFill>
          <a:ln>
            <a:noFill/>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4" name="Slide Number Placeholder 6">
            <a:extLst>
              <a:ext uri="{FF2B5EF4-FFF2-40B4-BE49-F238E27FC236}">
                <a16:creationId xmlns:a16="http://schemas.microsoft.com/office/drawing/2014/main" id="{0BE5CA0B-222E-C54E-943E-7AAC74765197}"/>
              </a:ext>
            </a:extLst>
          </p:cNvPr>
          <p:cNvSpPr>
            <a:spLocks noGrp="1" noChangeArrowheads="1"/>
          </p:cNvSpPr>
          <p:nvPr>
            <p:ph type="sldNum" sz="quarter" idx="10"/>
          </p:nvPr>
        </p:nvSpPr>
        <p:spPr/>
        <p:txBody>
          <a:bodyPr/>
          <a:lstStyle>
            <a:lvl1pPr>
              <a:defRPr/>
            </a:lvl1pPr>
          </a:lstStyle>
          <a:p>
            <a:pPr>
              <a:defRPr/>
            </a:pPr>
            <a:fld id="{9D7DC5A1-24AC-EE45-8892-34F91BFF9321}" type="slidenum">
              <a:rPr lang="en-US" altLang="en-US"/>
              <a:pPr>
                <a:defRPr/>
              </a:pPr>
              <a:t>‹#›</a:t>
            </a:fld>
            <a:endParaRPr lang="en-US" altLang="en-US"/>
          </a:p>
        </p:txBody>
      </p:sp>
      <p:pic>
        <p:nvPicPr>
          <p:cNvPr id="3" name="Picture 2" descr="Text&#10;&#10;AI-generated content may be incorrect.">
            <a:extLst>
              <a:ext uri="{FF2B5EF4-FFF2-40B4-BE49-F238E27FC236}">
                <a16:creationId xmlns:a16="http://schemas.microsoft.com/office/drawing/2014/main" id="{FEF3FEF7-09A8-1E6F-7E24-5B366EA33C40}"/>
              </a:ext>
            </a:extLst>
          </p:cNvPr>
          <p:cNvPicPr>
            <a:picLocks noChangeAspect="1"/>
          </p:cNvPicPr>
          <p:nvPr userDrawn="1"/>
        </p:nvPicPr>
        <p:blipFill>
          <a:blip r:embed="rId4"/>
          <a:stretch>
            <a:fillRect/>
          </a:stretch>
        </p:blipFill>
        <p:spPr>
          <a:xfrm>
            <a:off x="231085" y="210930"/>
            <a:ext cx="3824080" cy="1291539"/>
          </a:xfrm>
          <a:prstGeom prst="rect">
            <a:avLst/>
          </a:prstGeom>
        </p:spPr>
      </p:pic>
    </p:spTree>
    <p:custDataLst>
      <p:tags r:id="rId1"/>
    </p:custDataLst>
    <p:extLst>
      <p:ext uri="{BB962C8B-B14F-4D97-AF65-F5344CB8AC3E}">
        <p14:creationId xmlns:p14="http://schemas.microsoft.com/office/powerpoint/2010/main" val="372324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extLst>
              <a:ext uri="{BEBA8EAE-BF5A-486C-A8C5-ECC9F3942E4B}">
                <a14:imgProps xmlns:a14="http://schemas.microsoft.com/office/drawing/2010/main">
                  <a14:imgLayer r:embed="rId22">
                    <a14:imgEffect>
                      <a14:brightnessContrast bright="-55000" contrast="1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47462" name="Rectangle 6">
            <a:extLst>
              <a:ext uri="{FF2B5EF4-FFF2-40B4-BE49-F238E27FC236}">
                <a16:creationId xmlns:a16="http://schemas.microsoft.com/office/drawing/2014/main" id="{A48DD25C-886A-364F-A7EB-C56AF8D492A2}"/>
              </a:ext>
            </a:extLst>
          </p:cNvPr>
          <p:cNvSpPr>
            <a:spLocks noGrp="1" noChangeArrowheads="1"/>
          </p:cNvSpPr>
          <p:nvPr>
            <p:ph type="sldNum" sz="quarter" idx="4"/>
          </p:nvPr>
        </p:nvSpPr>
        <p:spPr bwMode="black">
          <a:xfrm>
            <a:off x="11049000" y="6167438"/>
            <a:ext cx="533400" cy="277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r">
              <a:defRPr sz="1200" b="1">
                <a:solidFill>
                  <a:srgbClr val="000000"/>
                </a:solidFill>
              </a:defRPr>
            </a:lvl1pPr>
          </a:lstStyle>
          <a:p>
            <a:pPr>
              <a:defRPr/>
            </a:pPr>
            <a:fld id="{D2512F38-016A-FD40-AA8F-15F02EBCC689}" type="slidenum">
              <a:rPr lang="en-US" altLang="en-US" smtClean="0"/>
              <a:pPr>
                <a:defRPr/>
              </a:pPr>
              <a:t>‹#›</a:t>
            </a:fld>
            <a:endParaRPr lang="en-US" altLang="en-US"/>
          </a:p>
        </p:txBody>
      </p:sp>
    </p:spTree>
    <p:custDataLst>
      <p:tags r:id="rId20"/>
    </p:custDataLst>
    <p:extLst>
      <p:ext uri="{BB962C8B-B14F-4D97-AF65-F5344CB8AC3E}">
        <p14:creationId xmlns:p14="http://schemas.microsoft.com/office/powerpoint/2010/main" val="3179327049"/>
      </p:ext>
    </p:extLst>
  </p:cSld>
  <p:clrMap bg1="dk2" tx1="lt1" bg2="dk1" tx2="lt2" accent1="accent1" accent2="accent2" accent3="accent3" accent4="accent4" accent5="accent5" accent6="accent6" hlink="hlink" folHlink="folHlink"/>
  <p:sldLayoutIdLst>
    <p:sldLayoutId id="2147483669" r:id="rId1"/>
    <p:sldLayoutId id="2147483670" r:id="rId2"/>
    <p:sldLayoutId id="2147483671" r:id="rId3"/>
    <p:sldLayoutId id="2147483662" r:id="rId4"/>
    <p:sldLayoutId id="2147483663" r:id="rId5"/>
    <p:sldLayoutId id="2147483664" r:id="rId6"/>
    <p:sldLayoutId id="2147483672" r:id="rId7"/>
    <p:sldLayoutId id="2147483668"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Lst>
  <p:hf sldNum="0" hdr="0" ftr="0" dt="0"/>
  <p:txStyles>
    <p:titleStyle>
      <a:lvl1pPr algn="l" rtl="0" eaLnBrk="1" fontAlgn="base" hangingPunct="1">
        <a:spcBef>
          <a:spcPct val="0"/>
        </a:spcBef>
        <a:spcAft>
          <a:spcPct val="0"/>
        </a:spcAft>
        <a:defRPr sz="4200">
          <a:solidFill>
            <a:srgbClr val="005288"/>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4200">
          <a:solidFill>
            <a:srgbClr val="000063"/>
          </a:solidFill>
          <a:latin typeface="Times New Roman" pitchFamily="18" charset="0"/>
        </a:defRPr>
      </a:lvl6pPr>
      <a:lvl7pPr marL="914400" algn="l" rtl="0" eaLnBrk="1" fontAlgn="base" hangingPunct="1">
        <a:spcBef>
          <a:spcPct val="0"/>
        </a:spcBef>
        <a:spcAft>
          <a:spcPct val="0"/>
        </a:spcAft>
        <a:defRPr sz="4200">
          <a:solidFill>
            <a:srgbClr val="000063"/>
          </a:solidFill>
          <a:latin typeface="Times New Roman" pitchFamily="18" charset="0"/>
        </a:defRPr>
      </a:lvl7pPr>
      <a:lvl8pPr marL="1371600" algn="l" rtl="0" eaLnBrk="1" fontAlgn="base" hangingPunct="1">
        <a:spcBef>
          <a:spcPct val="0"/>
        </a:spcBef>
        <a:spcAft>
          <a:spcPct val="0"/>
        </a:spcAft>
        <a:defRPr sz="4200">
          <a:solidFill>
            <a:srgbClr val="000063"/>
          </a:solidFill>
          <a:latin typeface="Times New Roman" pitchFamily="18" charset="0"/>
        </a:defRPr>
      </a:lvl8pPr>
      <a:lvl9pPr marL="1828800" algn="l" rtl="0" eaLnBrk="1" fontAlgn="base" hangingPunct="1">
        <a:spcBef>
          <a:spcPct val="0"/>
        </a:spcBef>
        <a:spcAft>
          <a:spcPct val="0"/>
        </a:spcAft>
        <a:defRPr sz="4200">
          <a:solidFill>
            <a:srgbClr val="000063"/>
          </a:solidFill>
          <a:latin typeface="Times New Roman" pitchFamily="18" charset="0"/>
        </a:defRPr>
      </a:lvl9pPr>
    </p:titleStyle>
    <p:body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99000">
              <a:srgbClr val="05202E"/>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EA418-19D1-0D4D-BE52-40A86E32F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12BAE0C-5187-A64D-A481-E6924567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759C05-48F5-9346-8256-5B61C6990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bg1"/>
                </a:solidFill>
                <a:latin typeface="+mj-lt"/>
                <a:cs typeface="Biome" panose="020B0503030204020804" pitchFamily="34" charset="0"/>
              </a:defRPr>
            </a:lvl1pPr>
          </a:lstStyle>
          <a:p>
            <a:endParaRPr lang="en-US"/>
          </a:p>
        </p:txBody>
      </p:sp>
      <p:sp>
        <p:nvSpPr>
          <p:cNvPr id="5" name="Footer Placeholder 4">
            <a:extLst>
              <a:ext uri="{FF2B5EF4-FFF2-40B4-BE49-F238E27FC236}">
                <a16:creationId xmlns:a16="http://schemas.microsoft.com/office/drawing/2014/main" id="{84175D63-7351-9C4A-AEE0-10E27B3B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bg1"/>
                </a:solidFill>
                <a:latin typeface="+mj-lt"/>
                <a:cs typeface="Biome" panose="020B0503030204020804" pitchFamily="34" charset="0"/>
              </a:defRPr>
            </a:lvl1pPr>
          </a:lstStyle>
          <a:p>
            <a:r>
              <a:rPr lang="en-US"/>
              <a:t>Presentation title</a:t>
            </a:r>
          </a:p>
        </p:txBody>
      </p:sp>
      <p:sp>
        <p:nvSpPr>
          <p:cNvPr id="6" name="Slide Number Placeholder 5">
            <a:extLst>
              <a:ext uri="{FF2B5EF4-FFF2-40B4-BE49-F238E27FC236}">
                <a16:creationId xmlns:a16="http://schemas.microsoft.com/office/drawing/2014/main" id="{7350889F-2BBA-5F45-95BC-BEA668816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sz="1200">
                <a:solidFill>
                  <a:schemeClr val="bg1"/>
                </a:solidFill>
                <a:latin typeface="+mj-lt"/>
                <a:cs typeface="Biome" panose="020B0503030204020804" pitchFamily="34" charset="0"/>
              </a:defRPr>
            </a:lvl1pPr>
          </a:lstStyle>
          <a:p>
            <a:pPr>
              <a:defRPr/>
            </a:pPr>
            <a:fld id="{D2512F38-016A-FD40-AA8F-15F02EBCC689}" type="slidenum">
              <a:rPr lang="en-US" altLang="en-US" smtClean="0"/>
              <a:pPr>
                <a:defRPr/>
              </a:pPr>
              <a:t>‹#›</a:t>
            </a:fld>
            <a:endParaRPr lang="en-US" altLang="en-US"/>
          </a:p>
        </p:txBody>
      </p:sp>
    </p:spTree>
    <p:extLst>
      <p:ext uri="{BB962C8B-B14F-4D97-AF65-F5344CB8AC3E}">
        <p14:creationId xmlns:p14="http://schemas.microsoft.com/office/powerpoint/2010/main" val="174346662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lvl1pPr algn="l" defTabSz="914400" rtl="0" eaLnBrk="1" latinLnBrk="0" hangingPunct="1">
        <a:lnSpc>
          <a:spcPct val="90000"/>
        </a:lnSpc>
        <a:spcBef>
          <a:spcPct val="0"/>
        </a:spcBef>
        <a:buNone/>
        <a:defRPr sz="4400" kern="1200" spc="300" baseline="0">
          <a:solidFill>
            <a:schemeClr val="bg1"/>
          </a:solidFill>
          <a:latin typeface="+mj-lt"/>
          <a:ea typeface="+mj-ea"/>
          <a:cs typeface="Biome" panose="020B05030302040208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hyperlink" Target="https://pixabay.com/en/phishing-fraud-cyber-security-3390518/"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hyperlink" Target="https://shop.acxpa.com.au/event/may-2026-tech-support-foundations/" TargetMode="External"/><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hyperlink" Target="https://pixabay.com/pl/podr%C3%B3bka-fa%C5%82szywe-wiadomo%C5%9Bci-media-190377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9.svg"/><Relationship Id="rId2" Type="http://schemas.openxmlformats.org/officeDocument/2006/relationships/image" Target="../media/image21.jpeg"/><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3.jpeg"/><Relationship Id="rId1" Type="http://schemas.openxmlformats.org/officeDocument/2006/relationships/slideLayout" Target="../slideLayouts/slideLayout10.xml"/><Relationship Id="rId5" Type="http://schemas.openxmlformats.org/officeDocument/2006/relationships/image" Target="../media/image17.sv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4.jpeg"/><Relationship Id="rId5" Type="http://schemas.openxmlformats.org/officeDocument/2006/relationships/image" Target="../media/image17.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microsoft.com/office/2007/relationships/hdphoto" Target="../media/hdphoto7.wdp"/></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svg"/><Relationship Id="rId2" Type="http://schemas.openxmlformats.org/officeDocument/2006/relationships/image" Target="../media/image23.jpeg"/><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25.jpeg"/><Relationship Id="rId4" Type="http://schemas.openxmlformats.org/officeDocument/2006/relationships/image" Target="../media/image17.sv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microsoft.com/office/2007/relationships/hdphoto" Target="../media/hdphoto8.wdp"/></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microsoft.com/office/2007/relationships/hdphoto" Target="../media/hdphoto8.wdp"/></Relationships>
</file>

<file path=ppt/slides/_rels/slide4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25.jpeg"/><Relationship Id="rId5" Type="http://schemas.openxmlformats.org/officeDocument/2006/relationships/image" Target="../media/image17.svg"/><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microsoft.com/office/2007/relationships/hdphoto" Target="../media/hdphoto9.wdp"/></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microsoft.com/office/2007/relationships/hdphoto" Target="../media/hdphoto9.wdp"/></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microsoft.com/office/2007/relationships/hdphoto" Target="../media/hdphoto9.wdp"/></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microsoft.com/office/2007/relationships/hdphoto" Target="../media/hdphoto9.wdp"/></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microsoft.com/office/2007/relationships/hdphoto" Target="../media/hdphoto9.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microsoft.com/office/2007/relationships/hdphoto" Target="../media/hdphoto9.wdp"/></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9.png"/><Relationship Id="rId4" Type="http://schemas.openxmlformats.org/officeDocument/2006/relationships/notesSlide" Target="../notesSlides/notesSlide37.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microsoft.com/office/2007/relationships/hdphoto" Target="../media/hdphoto9.wdp"/></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svg"/><Relationship Id="rId2" Type="http://schemas.openxmlformats.org/officeDocument/2006/relationships/image" Target="../media/image23.jpeg"/><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25.jpeg"/><Relationship Id="rId4" Type="http://schemas.openxmlformats.org/officeDocument/2006/relationships/image" Target="../media/image17.svg"/></Relationships>
</file>

<file path=ppt/slides/_rels/slide54.xml.rels><?xml version="1.0" encoding="UTF-8" standalone="yes"?>
<Relationships xmlns="http://schemas.openxmlformats.org/package/2006/relationships"><Relationship Id="rId3" Type="http://schemas.openxmlformats.org/officeDocument/2006/relationships/hyperlink" Target="https://helpdesk.oit.cnmi.gov" TargetMode="External"/><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hyperlink" Target="https://helpdesk.oit.cnmi.gov"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hyperlink" Target="https://helpdesk.oit.cnmi.gov"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16.png"/><Relationship Id="rId7" Type="http://schemas.openxmlformats.org/officeDocument/2006/relationships/image" Target="../media/image55.png"/><Relationship Id="rId2" Type="http://schemas.openxmlformats.org/officeDocument/2006/relationships/image" Target="../media/image23.jpeg"/><Relationship Id="rId1" Type="http://schemas.openxmlformats.org/officeDocument/2006/relationships/slideLayout" Target="../slideLayouts/slideLayout1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9.jpeg"/><Relationship Id="rId1" Type="http://schemas.openxmlformats.org/officeDocument/2006/relationships/slideLayout" Target="../slideLayouts/slideLayout10.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17.svg"/></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9.jpeg"/><Relationship Id="rId1" Type="http://schemas.openxmlformats.org/officeDocument/2006/relationships/slideLayout" Target="../slideLayouts/slideLayout10.xml"/><Relationship Id="rId5" Type="http://schemas.openxmlformats.org/officeDocument/2006/relationships/image" Target="../media/image62.png"/><Relationship Id="rId4" Type="http://schemas.openxmlformats.org/officeDocument/2006/relationships/image" Target="../media/image17.svg"/></Relationships>
</file>

<file path=ppt/slides/_rels/slide6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23.jpeg"/><Relationship Id="rId7"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image" Target="../media/image63.jpe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7.jpeg"/><Relationship Id="rId1" Type="http://schemas.openxmlformats.org/officeDocument/2006/relationships/slideLayout" Target="../slideLayouts/slideLayout10.xml"/><Relationship Id="rId5" Type="http://schemas.openxmlformats.org/officeDocument/2006/relationships/image" Target="../media/image68.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tags" Target="../tags/tag1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53068" t="-10949" r="-2838" b="-4495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3" name="Group 3"/>
          <p:cNvGrpSpPr/>
          <p:nvPr/>
        </p:nvGrpSpPr>
        <p:grpSpPr>
          <a:xfrm>
            <a:off x="1" y="0"/>
            <a:ext cx="9822783" cy="6858000"/>
            <a:chOff x="0" y="0"/>
            <a:chExt cx="3880606" cy="2709333"/>
          </a:xfrm>
        </p:grpSpPr>
        <p:sp>
          <p:nvSpPr>
            <p:cNvPr id="4" name="Freeform 4"/>
            <p:cNvSpPr/>
            <p:nvPr/>
          </p:nvSpPr>
          <p:spPr>
            <a:xfrm>
              <a:off x="0" y="0"/>
              <a:ext cx="3880606" cy="2709333"/>
            </a:xfrm>
            <a:custGeom>
              <a:avLst/>
              <a:gdLst/>
              <a:ahLst/>
              <a:cxnLst/>
              <a:rect l="l" t="t" r="r" b="b"/>
              <a:pathLst>
                <a:path w="3880606" h="2709333">
                  <a:moveTo>
                    <a:pt x="0" y="0"/>
                  </a:moveTo>
                  <a:lnTo>
                    <a:pt x="3880606" y="0"/>
                  </a:lnTo>
                  <a:lnTo>
                    <a:pt x="3880606" y="2709333"/>
                  </a:lnTo>
                  <a:lnTo>
                    <a:pt x="0" y="2709333"/>
                  </a:lnTo>
                  <a:close/>
                </a:path>
              </a:pathLst>
            </a:custGeom>
            <a:gradFill rotWithShape="1">
              <a:gsLst>
                <a:gs pos="0">
                  <a:srgbClr val="001136">
                    <a:alpha val="100000"/>
                  </a:srgbClr>
                </a:gs>
                <a:gs pos="50000">
                  <a:srgbClr val="001136">
                    <a:alpha val="100000"/>
                  </a:srgbClr>
                </a:gs>
                <a:gs pos="100000">
                  <a:srgbClr val="001136">
                    <a:alpha val="0"/>
                  </a:srgbClr>
                </a:gs>
              </a:gsLst>
              <a:lin ang="0"/>
            </a:gra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0" y="-38100"/>
              <a:ext cx="3880606" cy="274743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r>
                <a:rPr lang="en-US" sz="1266">
                  <a:solidFill>
                    <a:srgbClr val="000000"/>
                  </a:solidFill>
                  <a:latin typeface="Canva Sans"/>
                  <a:ea typeface="Canva Sans"/>
                  <a:cs typeface="Canva Sans"/>
                  <a:sym typeface="Canva Sans"/>
                </a:rPr>
                <a:t>c</a:t>
              </a:r>
            </a:p>
          </p:txBody>
        </p:sp>
      </p:grpSp>
      <p:sp>
        <p:nvSpPr>
          <p:cNvPr id="6" name="Freeform 6"/>
          <p:cNvSpPr/>
          <p:nvPr/>
        </p:nvSpPr>
        <p:spPr>
          <a:xfrm>
            <a:off x="-4107056" y="4873017"/>
            <a:ext cx="9018448" cy="8195515"/>
          </a:xfrm>
          <a:custGeom>
            <a:avLst/>
            <a:gdLst/>
            <a:ahLst/>
            <a:cxnLst/>
            <a:rect l="l" t="t" r="r" b="b"/>
            <a:pathLst>
              <a:path w="13527672" h="12293272">
                <a:moveTo>
                  <a:pt x="0" y="0"/>
                </a:moveTo>
                <a:lnTo>
                  <a:pt x="13527672" y="0"/>
                </a:lnTo>
                <a:lnTo>
                  <a:pt x="13527672" y="12293272"/>
                </a:lnTo>
                <a:lnTo>
                  <a:pt x="0" y="122932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7" name="Group 7"/>
          <p:cNvGrpSpPr/>
          <p:nvPr/>
        </p:nvGrpSpPr>
        <p:grpSpPr>
          <a:xfrm>
            <a:off x="1063395" y="3975791"/>
            <a:ext cx="5352453" cy="517467"/>
            <a:chOff x="0" y="0"/>
            <a:chExt cx="4203630" cy="406400"/>
          </a:xfrm>
        </p:grpSpPr>
        <p:sp>
          <p:nvSpPr>
            <p:cNvPr id="8" name="Freeform 8"/>
            <p:cNvSpPr/>
            <p:nvPr/>
          </p:nvSpPr>
          <p:spPr>
            <a:xfrm>
              <a:off x="0" y="0"/>
              <a:ext cx="4203630" cy="406400"/>
            </a:xfrm>
            <a:custGeom>
              <a:avLst/>
              <a:gdLst/>
              <a:ahLst/>
              <a:cxnLst/>
              <a:rect l="l" t="t" r="r" b="b"/>
              <a:pathLst>
                <a:path w="4203630" h="406400">
                  <a:moveTo>
                    <a:pt x="4000430" y="0"/>
                  </a:moveTo>
                  <a:cubicBezTo>
                    <a:pt x="4112654" y="0"/>
                    <a:pt x="4203630" y="90976"/>
                    <a:pt x="4203630" y="203200"/>
                  </a:cubicBezTo>
                  <a:cubicBezTo>
                    <a:pt x="4203630" y="315424"/>
                    <a:pt x="4112654" y="406400"/>
                    <a:pt x="4000430" y="406400"/>
                  </a:cubicBezTo>
                  <a:lnTo>
                    <a:pt x="203200" y="406400"/>
                  </a:lnTo>
                  <a:cubicBezTo>
                    <a:pt x="90976" y="406400"/>
                    <a:pt x="0" y="315424"/>
                    <a:pt x="0" y="203200"/>
                  </a:cubicBezTo>
                  <a:cubicBezTo>
                    <a:pt x="0" y="90976"/>
                    <a:pt x="90976" y="0"/>
                    <a:pt x="203200" y="0"/>
                  </a:cubicBezTo>
                  <a:close/>
                </a:path>
              </a:pathLst>
            </a:custGeom>
            <a:gradFill rotWithShape="1">
              <a:gsLst>
                <a:gs pos="0">
                  <a:srgbClr val="0093A7">
                    <a:alpha val="100000"/>
                  </a:srgbClr>
                </a:gs>
                <a:gs pos="100000">
                  <a:srgbClr val="24409B">
                    <a:alpha val="100000"/>
                  </a:srgbClr>
                </a:gs>
              </a:gsLst>
              <a:lin ang="0"/>
            </a:gra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p:cNvSpPr txBox="1"/>
            <p:nvPr/>
          </p:nvSpPr>
          <p:spPr>
            <a:xfrm>
              <a:off x="0" y="-57150"/>
              <a:ext cx="4203630" cy="463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9"/>
                </a:lnSpc>
              </a:pPr>
              <a:endParaRPr sz="800"/>
            </a:p>
          </p:txBody>
        </p:sp>
      </p:grpSp>
      <p:sp>
        <p:nvSpPr>
          <p:cNvPr id="10" name="Freeform 10"/>
          <p:cNvSpPr/>
          <p:nvPr/>
        </p:nvSpPr>
        <p:spPr>
          <a:xfrm>
            <a:off x="10922796" y="664443"/>
            <a:ext cx="583404" cy="170720"/>
          </a:xfrm>
          <a:custGeom>
            <a:avLst/>
            <a:gdLst/>
            <a:ahLst/>
            <a:cxnLst/>
            <a:rect l="l" t="t" r="r" b="b"/>
            <a:pathLst>
              <a:path w="875106" h="256080">
                <a:moveTo>
                  <a:pt x="0" y="0"/>
                </a:moveTo>
                <a:lnTo>
                  <a:pt x="875106" y="0"/>
                </a:lnTo>
                <a:lnTo>
                  <a:pt x="875106" y="256080"/>
                </a:lnTo>
                <a:lnTo>
                  <a:pt x="0" y="256080"/>
                </a:lnTo>
                <a:lnTo>
                  <a:pt x="0" y="0"/>
                </a:lnTo>
                <a:close/>
              </a:path>
            </a:pathLst>
          </a:custGeom>
          <a:blipFill>
            <a:blip r:embed="rId5">
              <a:extLst>
                <a:ext uri="{96DAC541-7B7A-43D3-8B79-37D633B846F1}">
                  <asvg:svgBlip xmlns:asvg="http://schemas.microsoft.com/office/drawing/2016/SVG/main" r:embed="rId6"/>
                </a:ext>
              </a:extLst>
            </a:blip>
            <a:stretch>
              <a:fillRect t="-127730" r="-18207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1" name="Group 11"/>
          <p:cNvGrpSpPr/>
          <p:nvPr/>
        </p:nvGrpSpPr>
        <p:grpSpPr>
          <a:xfrm>
            <a:off x="132671" y="152629"/>
            <a:ext cx="1458665" cy="145866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alphaModFix amt="64000"/>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3" name="TextBox 13"/>
          <p:cNvSpPr txBox="1"/>
          <p:nvPr/>
        </p:nvSpPr>
        <p:spPr>
          <a:xfrm>
            <a:off x="1063395" y="2011343"/>
            <a:ext cx="6348561" cy="90159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7723"/>
              </a:lnSpc>
              <a:spcBef>
                <a:spcPct val="0"/>
              </a:spcBef>
            </a:pPr>
            <a:r>
              <a:rPr lang="en-US" sz="5516" b="1">
                <a:solidFill>
                  <a:srgbClr val="FFFFFF"/>
                </a:solidFill>
                <a:latin typeface="Arial" panose="020B0604020202020204" pitchFamily="34" charset="0"/>
                <a:ea typeface="Pattanakarn SemiCondensed Medium"/>
                <a:cs typeface="Arial" panose="020B0604020202020204" pitchFamily="34" charset="0"/>
                <a:sym typeface="Pattanakarn SemiCondensed Medium"/>
              </a:rPr>
              <a:t>STAY SAFE </a:t>
            </a:r>
          </a:p>
        </p:txBody>
      </p:sp>
      <p:sp>
        <p:nvSpPr>
          <p:cNvPr id="14" name="TextBox 14"/>
          <p:cNvSpPr txBox="1"/>
          <p:nvPr/>
        </p:nvSpPr>
        <p:spPr>
          <a:xfrm>
            <a:off x="1063395" y="2720768"/>
            <a:ext cx="6348561" cy="90159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7723"/>
              </a:lnSpc>
              <a:spcBef>
                <a:spcPct val="0"/>
              </a:spcBef>
            </a:pPr>
            <a:r>
              <a:rPr lang="en-US" sz="5516" b="1">
                <a:solidFill>
                  <a:srgbClr val="FFFFFF"/>
                </a:solidFill>
                <a:ea typeface="Pattanakarn SemiCondensed Medium"/>
                <a:cs typeface="Pattanakarn SemiCondensed Medium"/>
                <a:sym typeface="Pattanakarn SemiCondensed Medium"/>
              </a:rPr>
              <a:t>ONLINE </a:t>
            </a:r>
          </a:p>
        </p:txBody>
      </p:sp>
      <p:sp>
        <p:nvSpPr>
          <p:cNvPr id="15" name="TextBox 15"/>
          <p:cNvSpPr txBox="1"/>
          <p:nvPr/>
        </p:nvSpPr>
        <p:spPr>
          <a:xfrm>
            <a:off x="1063395" y="4061439"/>
            <a:ext cx="5352453" cy="30807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515"/>
              </a:lnSpc>
              <a:spcBef>
                <a:spcPct val="0"/>
              </a:spcBef>
            </a:pPr>
            <a:r>
              <a:rPr lang="en-US" sz="1796">
                <a:solidFill>
                  <a:srgbClr val="FFFFFF"/>
                </a:solidFill>
                <a:latin typeface="Canva Sans"/>
                <a:ea typeface="Canva Sans"/>
                <a:cs typeface="Canva Sans"/>
                <a:sym typeface="Canva Sans"/>
              </a:rPr>
              <a:t>CYBER SECURITY AWARENESS WORKSHOP </a:t>
            </a:r>
          </a:p>
        </p:txBody>
      </p:sp>
      <p:sp>
        <p:nvSpPr>
          <p:cNvPr id="16" name="TextBox 16"/>
          <p:cNvSpPr txBox="1"/>
          <p:nvPr/>
        </p:nvSpPr>
        <p:spPr>
          <a:xfrm>
            <a:off x="685800" y="5974782"/>
            <a:ext cx="2283070" cy="3583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359"/>
              </a:lnSpc>
            </a:pPr>
            <a:r>
              <a:rPr lang="en-US" sz="1359" b="1">
                <a:solidFill>
                  <a:srgbClr val="FFFFFF"/>
                </a:solidFill>
                <a:latin typeface="Canva Sans Bold"/>
                <a:ea typeface="Canva Sans Bold"/>
                <a:cs typeface="Canva Sans Bold"/>
                <a:sym typeface="Canva Sans Bold"/>
              </a:rPr>
              <a:t>OFFICE OF INFOMATION TECHNOLOGY </a:t>
            </a:r>
          </a:p>
        </p:txBody>
      </p:sp>
      <p:sp>
        <p:nvSpPr>
          <p:cNvPr id="17" name="TextBox 17"/>
          <p:cNvSpPr txBox="1"/>
          <p:nvPr/>
        </p:nvSpPr>
        <p:spPr>
          <a:xfrm>
            <a:off x="3571958" y="5923982"/>
            <a:ext cx="4589501" cy="30923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555"/>
              </a:lnSpc>
            </a:pPr>
            <a:r>
              <a:rPr lang="en-US" sz="1825" b="1">
                <a:solidFill>
                  <a:srgbClr val="FFFFFF"/>
                </a:solidFill>
                <a:latin typeface="Canva Sans Bold"/>
                <a:ea typeface="Canva Sans Bold"/>
                <a:cs typeface="Canva Sans Bold"/>
                <a:sym typeface="Canva Sans Bold"/>
              </a:rPr>
              <a:t>OCTOBER 22, 2025, WEDNESDAY  &amp; </a:t>
            </a:r>
          </a:p>
        </p:txBody>
      </p:sp>
      <p:sp>
        <p:nvSpPr>
          <p:cNvPr id="18" name="TextBox 18"/>
          <p:cNvSpPr txBox="1"/>
          <p:nvPr/>
        </p:nvSpPr>
        <p:spPr>
          <a:xfrm>
            <a:off x="685800" y="5675787"/>
            <a:ext cx="1545729" cy="20415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682"/>
              </a:lnSpc>
              <a:spcBef>
                <a:spcPct val="0"/>
              </a:spcBef>
            </a:pPr>
            <a:r>
              <a:rPr lang="en-US" sz="1201">
                <a:solidFill>
                  <a:srgbClr val="FFFFFF"/>
                </a:solidFill>
                <a:latin typeface="Canva Sans"/>
                <a:ea typeface="Canva Sans"/>
                <a:cs typeface="Canva Sans"/>
                <a:sym typeface="Canva Sans"/>
              </a:rPr>
              <a:t>Presented By</a:t>
            </a:r>
          </a:p>
        </p:txBody>
      </p:sp>
      <p:sp>
        <p:nvSpPr>
          <p:cNvPr id="19" name="TextBox 19"/>
          <p:cNvSpPr txBox="1"/>
          <p:nvPr/>
        </p:nvSpPr>
        <p:spPr>
          <a:xfrm>
            <a:off x="3571958" y="5675787"/>
            <a:ext cx="1545729" cy="20415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682"/>
              </a:lnSpc>
              <a:spcBef>
                <a:spcPct val="0"/>
              </a:spcBef>
            </a:pPr>
            <a:r>
              <a:rPr lang="en-US" sz="1201">
                <a:solidFill>
                  <a:srgbClr val="FFFFFF"/>
                </a:solidFill>
                <a:latin typeface="Canva Sans"/>
                <a:ea typeface="Canva Sans"/>
                <a:cs typeface="Canva Sans"/>
                <a:sym typeface="Canva Sans"/>
              </a:rPr>
              <a:t>Date(s)</a:t>
            </a:r>
          </a:p>
        </p:txBody>
      </p:sp>
      <p:sp>
        <p:nvSpPr>
          <p:cNvPr id="20" name="TextBox 20"/>
          <p:cNvSpPr txBox="1"/>
          <p:nvPr/>
        </p:nvSpPr>
        <p:spPr>
          <a:xfrm>
            <a:off x="685800" y="6434746"/>
            <a:ext cx="2283070" cy="18691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359"/>
              </a:lnSpc>
            </a:pPr>
            <a:r>
              <a:rPr lang="en-US" sz="1359" b="1">
                <a:solidFill>
                  <a:srgbClr val="84DEF6"/>
                </a:solidFill>
                <a:latin typeface="Canva Sans Bold"/>
                <a:ea typeface="Canva Sans Bold"/>
                <a:cs typeface="Canva Sans Bold"/>
                <a:sym typeface="Canva Sans Bold"/>
              </a:rPr>
              <a:t>DEPARTMENT OF FINANCE </a:t>
            </a:r>
          </a:p>
        </p:txBody>
      </p:sp>
      <p:sp>
        <p:nvSpPr>
          <p:cNvPr id="21" name="TextBox 21"/>
          <p:cNvSpPr txBox="1"/>
          <p:nvPr/>
        </p:nvSpPr>
        <p:spPr>
          <a:xfrm>
            <a:off x="3571958" y="6245205"/>
            <a:ext cx="4589501" cy="30923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555"/>
              </a:lnSpc>
            </a:pPr>
            <a:r>
              <a:rPr lang="en-US" sz="1825" b="1">
                <a:solidFill>
                  <a:srgbClr val="FFFFFF"/>
                </a:solidFill>
                <a:latin typeface="Canva Sans Bold"/>
                <a:ea typeface="Canva Sans Bold"/>
                <a:cs typeface="Canva Sans Bold"/>
                <a:sym typeface="Canva Sans Bold"/>
              </a:rPr>
              <a:t>OCTOBER 23, 2025, THURSDAY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67CA-B6C3-A99D-61DD-90E25739072B}"/>
              </a:ext>
            </a:extLst>
          </p:cNvPr>
          <p:cNvSpPr>
            <a:spLocks noGrp="1"/>
          </p:cNvSpPr>
          <p:nvPr>
            <p:ph type="title"/>
          </p:nvPr>
        </p:nvSpPr>
        <p:spPr/>
        <p:txBody>
          <a:bodyPr vert="horz" lIns="0" tIns="0" rIns="0" bIns="0" rtlCol="0" anchor="ctr" anchorCtr="0">
            <a:normAutofit/>
          </a:bodyPr>
          <a:lstStyle/>
          <a:p>
            <a:r>
              <a:rPr lang="en-US"/>
              <a:t>Recognizing Social Engineering Attacks</a:t>
            </a:r>
          </a:p>
        </p:txBody>
      </p:sp>
      <p:pic>
        <p:nvPicPr>
          <p:cNvPr id="3" name="Content Placeholder 2" descr="A person holding a fishing rod next to a person using a computer&#10;&#10;AI-generated content may be incorrect.">
            <a:extLst>
              <a:ext uri="{FF2B5EF4-FFF2-40B4-BE49-F238E27FC236}">
                <a16:creationId xmlns:a16="http://schemas.microsoft.com/office/drawing/2014/main" id="{1C0576E2-4D29-3E40-218F-D1D024DF3E3B}"/>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rcRect l="22552"/>
          <a:stretch>
            <a:fillRect/>
          </a:stretch>
        </p:blipFill>
        <p:spPr>
          <a:xfrm>
            <a:off x="838200" y="2152649"/>
            <a:ext cx="4740150" cy="3978275"/>
          </a:xfrm>
          <a:prstGeom prst="rect">
            <a:avLst/>
          </a:prstGeom>
          <a:noFill/>
        </p:spPr>
      </p:pic>
      <p:sp>
        <p:nvSpPr>
          <p:cNvPr id="4" name="Content Placeholder 3">
            <a:extLst>
              <a:ext uri="{FF2B5EF4-FFF2-40B4-BE49-F238E27FC236}">
                <a16:creationId xmlns:a16="http://schemas.microsoft.com/office/drawing/2014/main" id="{C0979D3F-30DE-A2CA-23C2-8C2691EF2FA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816600" y="1690688"/>
            <a:ext cx="5956300" cy="4802187"/>
          </a:xfrm>
        </p:spPr>
        <p:txBody>
          <a:bodyPr>
            <a:noAutofit/>
          </a:bodyPr>
          <a:lstStyle/>
          <a:p>
            <a:pPr marL="0" indent="0">
              <a:spcBef>
                <a:spcPts val="2500"/>
              </a:spcBef>
              <a:buFont typeface="Arial" panose="020B0604020202020204" pitchFamily="34" charset="0"/>
              <a:buNone/>
            </a:pPr>
            <a:r>
              <a:rPr lang="en-US" sz="1800" b="1"/>
              <a:t>Watering holes</a:t>
            </a:r>
          </a:p>
          <a:p>
            <a:pPr marL="0" lvl="1" indent="0">
              <a:buFont typeface="Arial" panose="020B0604020202020204" pitchFamily="34" charset="0"/>
              <a:buNone/>
            </a:pPr>
            <a:r>
              <a:rPr lang="en-US" sz="1800">
                <a:latin typeface="+mj-lt"/>
              </a:rPr>
              <a:t>is a targeted cyber threat where attackers compromise a trusted, legitimate website frequented by a specific target group. They lie in wait for the users to visit the compromised site, at which point malware is automatically downloaded to the user's device to gain access to their network.</a:t>
            </a:r>
          </a:p>
          <a:p>
            <a:pPr marL="0" indent="0">
              <a:spcBef>
                <a:spcPts val="2500"/>
              </a:spcBef>
              <a:buFont typeface="Arial" panose="020B0604020202020204" pitchFamily="34" charset="0"/>
              <a:buNone/>
            </a:pPr>
            <a:r>
              <a:rPr lang="en-US" sz="1800" b="1"/>
              <a:t>Phishing Scams</a:t>
            </a:r>
          </a:p>
          <a:p>
            <a:pPr marL="0" lvl="1" indent="0">
              <a:buFont typeface="Arial" panose="020B0604020202020204" pitchFamily="34" charset="0"/>
              <a:buNone/>
            </a:pPr>
            <a:r>
              <a:rPr lang="en-US" sz="1800">
                <a:latin typeface="+mj-lt"/>
              </a:rPr>
              <a:t>Phishing involves deceptive emails or websites designed to trick users into sharing confidential information, such as passwords or financial data.</a:t>
            </a:r>
          </a:p>
          <a:p>
            <a:pPr marL="0" indent="0">
              <a:spcBef>
                <a:spcPts val="2500"/>
              </a:spcBef>
              <a:buFont typeface="Arial" panose="020B0604020202020204" pitchFamily="34" charset="0"/>
              <a:buNone/>
            </a:pPr>
            <a:r>
              <a:rPr lang="en-US" sz="1800" b="1"/>
              <a:t>Pre-texting Tactics</a:t>
            </a:r>
          </a:p>
          <a:p>
            <a:pPr marL="0" lvl="1" indent="0">
              <a:buFont typeface="Arial" panose="020B0604020202020204" pitchFamily="34" charset="0"/>
              <a:buNone/>
            </a:pPr>
            <a:r>
              <a:rPr lang="en-US" sz="1800">
                <a:latin typeface="+mj-lt"/>
              </a:rPr>
              <a:t>Pre-texting occurs when an attacker fabricates a believable scenario to obtain sensitive information from individuals.</a:t>
            </a:r>
          </a:p>
        </p:txBody>
      </p:sp>
      <p:sp>
        <p:nvSpPr>
          <p:cNvPr id="9" name="Slide Number Placeholder 4" hidden="1">
            <a:extLst>
              <a:ext uri="{FF2B5EF4-FFF2-40B4-BE49-F238E27FC236}">
                <a16:creationId xmlns:a16="http://schemas.microsoft.com/office/drawing/2014/main" id="{551B9999-E59A-EBD4-BF92-091BB081D094}"/>
              </a:ext>
            </a:extLst>
          </p:cNvPr>
          <p:cNvSpPr>
            <a:spLocks noGrp="1"/>
          </p:cNvSpPr>
          <p:nvPr>
            <p:ph type="sldNum" sz="quarter" idx="12"/>
          </p:nvPr>
        </p:nvSpPr>
        <p:spPr>
          <a:xfrm>
            <a:off x="9140971" y="6226198"/>
            <a:ext cx="2743200" cy="365125"/>
          </a:xfrm>
        </p:spPr>
        <p:txBody>
          <a:bodyPr anchor="ctr">
            <a:normAutofit/>
          </a:bodyPr>
          <a:lstStyle/>
          <a:p>
            <a:pPr>
              <a:spcAft>
                <a:spcPts val="600"/>
              </a:spcAft>
            </a:pPr>
            <a:fld id="{FE024F78-56A6-7740-B68D-8D4D026EDF3F}" type="slidenum">
              <a:rPr lang="en-US" smtClean="0"/>
              <a:pPr>
                <a:spcAft>
                  <a:spcPts val="600"/>
                </a:spcAft>
              </a:pPr>
              <a:t>10</a:t>
            </a:fld>
            <a:endParaRPr lang="en-US"/>
          </a:p>
        </p:txBody>
      </p:sp>
    </p:spTree>
    <p:extLst>
      <p:ext uri="{BB962C8B-B14F-4D97-AF65-F5344CB8AC3E}">
        <p14:creationId xmlns:p14="http://schemas.microsoft.com/office/powerpoint/2010/main" val="163935044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7A0689B1-AE57-DF9D-8045-EB17B37A0D42}"/>
              </a:ext>
            </a:extLst>
          </p:cNvPr>
          <p:cNvSpPr>
            <a:spLocks noGrp="1"/>
          </p:cNvSpPr>
          <p:nvPr>
            <p:ph type="sldNum" sz="quarter" idx="12"/>
          </p:nvPr>
        </p:nvSpPr>
        <p:spPr/>
        <p:txBody>
          <a:bodyPr/>
          <a:lstStyle/>
          <a:p>
            <a:pPr>
              <a:spcAft>
                <a:spcPts val="600"/>
              </a:spcAft>
            </a:pPr>
            <a:fld id="{DF28FB93-0A08-4E7D-8E63-9EFA29F1E093}" type="slidenum">
              <a:rPr lang="en-US" smtClean="0"/>
              <a:pPr>
                <a:spcAft>
                  <a:spcPts val="600"/>
                </a:spcAft>
              </a:pPr>
              <a:t>11</a:t>
            </a:fld>
            <a:endParaRPr lang="en-US"/>
          </a:p>
        </p:txBody>
      </p:sp>
      <p:pic>
        <p:nvPicPr>
          <p:cNvPr id="4" name="Nice_ Neil">
            <a:hlinkClick r:id="" action="ppaction://media"/>
            <a:extLst>
              <a:ext uri="{FF2B5EF4-FFF2-40B4-BE49-F238E27FC236}">
                <a16:creationId xmlns:a16="http://schemas.microsoft.com/office/drawing/2014/main" id="{0581B1A0-7C81-424D-E1E8-1FE06577AA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09550"/>
            <a:ext cx="12192000" cy="6438900"/>
          </a:xfrm>
          <a:prstGeom prst="rect">
            <a:avLst/>
          </a:prstGeom>
        </p:spPr>
      </p:pic>
    </p:spTree>
    <p:extLst>
      <p:ext uri="{BB962C8B-B14F-4D97-AF65-F5344CB8AC3E}">
        <p14:creationId xmlns:p14="http://schemas.microsoft.com/office/powerpoint/2010/main" val="331300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 page&#10;&#10;AI-generated content may be incorrect.">
            <a:extLst>
              <a:ext uri="{FF2B5EF4-FFF2-40B4-BE49-F238E27FC236}">
                <a16:creationId xmlns:a16="http://schemas.microsoft.com/office/drawing/2014/main" id="{1508BB73-4BF0-07D5-2C63-0F89F55DF6E1}"/>
              </a:ext>
            </a:extLst>
          </p:cNvPr>
          <p:cNvPicPr>
            <a:picLocks noChangeAspect="1"/>
          </p:cNvPicPr>
          <p:nvPr/>
        </p:nvPicPr>
        <p:blipFill>
          <a:blip r:embed="rId2"/>
          <a:stretch>
            <a:fillRect/>
          </a:stretch>
        </p:blipFill>
        <p:spPr>
          <a:xfrm>
            <a:off x="1523568" y="68263"/>
            <a:ext cx="9144864" cy="6721475"/>
          </a:xfrm>
          <a:prstGeom prst="rect">
            <a:avLst/>
          </a:prstGeom>
          <a:noFill/>
        </p:spPr>
      </p:pic>
      <p:sp>
        <p:nvSpPr>
          <p:cNvPr id="2" name="Slide Number Placeholder 1" hidden="1">
            <a:extLst>
              <a:ext uri="{FF2B5EF4-FFF2-40B4-BE49-F238E27FC236}">
                <a16:creationId xmlns:a16="http://schemas.microsoft.com/office/drawing/2014/main" id="{304284B7-532A-DE54-9BFA-C99F21E6E288}"/>
              </a:ext>
            </a:extLst>
          </p:cNvPr>
          <p:cNvSpPr>
            <a:spLocks noGrp="1"/>
          </p:cNvSpPr>
          <p:nvPr>
            <p:ph type="sldNum" sz="quarter" idx="12"/>
          </p:nvPr>
        </p:nvSpPr>
        <p:spPr/>
        <p:txBody>
          <a:bodyPr/>
          <a:lstStyle/>
          <a:p>
            <a:pPr>
              <a:spcAft>
                <a:spcPts val="600"/>
              </a:spcAft>
            </a:pPr>
            <a:fld id="{DF28FB93-0A08-4E7D-8E63-9EFA29F1E093}" type="slidenum">
              <a:rPr lang="en-US" smtClean="0"/>
              <a:pPr>
                <a:spcAft>
                  <a:spcPts val="600"/>
                </a:spcAft>
              </a:pPr>
              <a:t>12</a:t>
            </a:fld>
            <a:endParaRPr lang="en-US"/>
          </a:p>
        </p:txBody>
      </p:sp>
    </p:spTree>
    <p:extLst>
      <p:ext uri="{BB962C8B-B14F-4D97-AF65-F5344CB8AC3E}">
        <p14:creationId xmlns:p14="http://schemas.microsoft.com/office/powerpoint/2010/main" val="3406484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6B701-921C-1BDB-492E-0C4CD56AE356}"/>
              </a:ext>
            </a:extLst>
          </p:cNvPr>
          <p:cNvSpPr>
            <a:spLocks noGrp="1"/>
          </p:cNvSpPr>
          <p:nvPr>
            <p:ph type="title"/>
          </p:nvPr>
        </p:nvSpPr>
        <p:spPr/>
        <p:txBody>
          <a:bodyPr vert="horz" lIns="0" tIns="0" rIns="0" bIns="0" rtlCol="0" anchor="b" anchorCtr="0">
            <a:normAutofit/>
          </a:bodyPr>
          <a:lstStyle/>
          <a:p>
            <a:r>
              <a:rPr lang="en-US"/>
              <a:t>Phishing scams</a:t>
            </a:r>
          </a:p>
        </p:txBody>
      </p:sp>
      <p:sp>
        <p:nvSpPr>
          <p:cNvPr id="7" name="Text Placeholder 6">
            <a:extLst>
              <a:ext uri="{FF2B5EF4-FFF2-40B4-BE49-F238E27FC236}">
                <a16:creationId xmlns:a16="http://schemas.microsoft.com/office/drawing/2014/main" id="{A608FD72-C3E7-AA0C-CFED-08B578BF6914}"/>
              </a:ext>
            </a:extLst>
          </p:cNvPr>
          <p:cNvSpPr>
            <a:spLocks noGrp="1"/>
          </p:cNvSpPr>
          <p:nvPr>
            <p:ph sz="quarter" idx="35"/>
          </p:nvPr>
        </p:nvSpPr>
        <p:spPr/>
        <p:txBody>
          <a:bodyPr vert="horz" lIns="0" tIns="0" rIns="0" bIns="0" rtlCol="0" anchorCtr="0">
            <a:normAutofit/>
          </a:bodyPr>
          <a:lstStyle/>
          <a:p>
            <a:r>
              <a:rPr lang="en-US">
                <a:latin typeface="+mj-lt"/>
              </a:rPr>
              <a:t>A phishing attack deceives users into clicking harmful links that lead to fake sites, aiming to steal personal information like bank details or passwords through emails, messages, or other communications.</a:t>
            </a:r>
          </a:p>
        </p:txBody>
      </p:sp>
      <p:pic>
        <p:nvPicPr>
          <p:cNvPr id="31" name="Content Placeholder 30" descr="A person wearing headphones and using a computer&#10;&#10;AI-generated content may be incorrect.">
            <a:extLst>
              <a:ext uri="{FF2B5EF4-FFF2-40B4-BE49-F238E27FC236}">
                <a16:creationId xmlns:a16="http://schemas.microsoft.com/office/drawing/2014/main" id="{39A3ABF0-D345-0B89-BC96-D40F873F1074}"/>
              </a:ext>
            </a:extLst>
          </p:cNvPr>
          <p:cNvPicPr>
            <a:picLocks noGrp="1" noChangeAspect="1"/>
          </p:cNvPicPr>
          <p:nvPr>
            <p:ph sz="quarter" idx="36"/>
          </p:nvPr>
        </p:nvPicPr>
        <p:blipFill>
          <a:blip r:embed="rId2"/>
          <a:stretch>
            <a:fillRect/>
          </a:stretch>
        </p:blipFill>
        <p:spPr>
          <a:xfrm>
            <a:off x="7343775" y="2474913"/>
            <a:ext cx="3529012" cy="3529012"/>
          </a:xfrm>
          <a:prstGeom prst="rect">
            <a:avLst/>
          </a:prstGeom>
          <a:noFill/>
        </p:spPr>
      </p:pic>
      <p:sp>
        <p:nvSpPr>
          <p:cNvPr id="36" name="Slide Number Placeholder 4">
            <a:extLst>
              <a:ext uri="{FF2B5EF4-FFF2-40B4-BE49-F238E27FC236}">
                <a16:creationId xmlns:a16="http://schemas.microsoft.com/office/drawing/2014/main" id="{1B524AA2-D4B3-D9F6-C988-CC8F0E99D004}"/>
              </a:ext>
            </a:extLst>
          </p:cNvPr>
          <p:cNvSpPr>
            <a:spLocks noGrp="1"/>
          </p:cNvSpPr>
          <p:nvPr>
            <p:ph type="sldNum" sz="quarter" idx="12"/>
          </p:nvPr>
        </p:nvSpPr>
        <p:spPr/>
        <p:txBody>
          <a:bodyPr/>
          <a:lstStyle/>
          <a:p>
            <a:pPr>
              <a:spcAft>
                <a:spcPts val="600"/>
              </a:spcAft>
            </a:pPr>
            <a:fld id="{FE024F78-56A6-7740-B68D-8D4D026EDF3F}" type="slidenum">
              <a:rPr lang="en-US" smtClean="0"/>
              <a:pPr>
                <a:spcAft>
                  <a:spcPts val="600"/>
                </a:spcAft>
              </a:pPr>
              <a:t>13</a:t>
            </a:fld>
            <a:endParaRPr lang="en-US"/>
          </a:p>
        </p:txBody>
      </p:sp>
    </p:spTree>
    <p:extLst>
      <p:ext uri="{BB962C8B-B14F-4D97-AF65-F5344CB8AC3E}">
        <p14:creationId xmlns:p14="http://schemas.microsoft.com/office/powerpoint/2010/main" val="3220659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6B790-255A-D924-3FE0-D3F4DE7B9D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BFDC60-DAB4-0CAC-4530-BD1C491C0892}"/>
              </a:ext>
            </a:extLst>
          </p:cNvPr>
          <p:cNvSpPr>
            <a:spLocks noGrp="1"/>
          </p:cNvSpPr>
          <p:nvPr>
            <p:ph type="title"/>
          </p:nvPr>
        </p:nvSpPr>
        <p:spPr/>
        <p:txBody>
          <a:bodyPr vert="horz" lIns="0" tIns="0" rIns="0" bIns="0" rtlCol="0" anchor="b" anchorCtr="0">
            <a:normAutofit/>
          </a:bodyPr>
          <a:lstStyle/>
          <a:p>
            <a:r>
              <a:rPr lang="en-US"/>
              <a:t>Pre-texting</a:t>
            </a:r>
          </a:p>
        </p:txBody>
      </p:sp>
      <p:sp>
        <p:nvSpPr>
          <p:cNvPr id="7" name="Text Placeholder 6">
            <a:extLst>
              <a:ext uri="{FF2B5EF4-FFF2-40B4-BE49-F238E27FC236}">
                <a16:creationId xmlns:a16="http://schemas.microsoft.com/office/drawing/2014/main" id="{A8D4EAF2-F48D-29DE-2152-8DFB8ACDD31D}"/>
              </a:ext>
            </a:extLst>
          </p:cNvPr>
          <p:cNvSpPr>
            <a:spLocks noGrp="1"/>
          </p:cNvSpPr>
          <p:nvPr>
            <p:ph sz="quarter" idx="35"/>
          </p:nvPr>
        </p:nvSpPr>
        <p:spPr/>
        <p:txBody>
          <a:bodyPr vert="horz" lIns="0" tIns="0" rIns="0" bIns="0" rtlCol="0" anchorCtr="0">
            <a:normAutofit/>
          </a:bodyPr>
          <a:lstStyle/>
          <a:p>
            <a:r>
              <a:rPr lang="en-US" sz="1800">
                <a:solidFill>
                  <a:srgbClr val="FFFFFF"/>
                </a:solidFill>
                <a:effectLst/>
                <a:latin typeface="+mj-lt"/>
              </a:rPr>
              <a:t>Threat actors might impersonate coworkers, bank staff, or tech support to earn your trust. Always confirm their identity through reliable channels before sharing sensitive information or following unusual requests.</a:t>
            </a:r>
            <a:endParaRPr lang="en-US">
              <a:latin typeface="+mj-lt"/>
            </a:endParaRPr>
          </a:p>
        </p:txBody>
      </p:sp>
      <p:pic>
        <p:nvPicPr>
          <p:cNvPr id="15" name="Content Placeholder 14" descr="A person holding a banana and a sign&#10;&#10;AI-generated content may be incorrect.">
            <a:extLst>
              <a:ext uri="{FF2B5EF4-FFF2-40B4-BE49-F238E27FC236}">
                <a16:creationId xmlns:a16="http://schemas.microsoft.com/office/drawing/2014/main" id="{602F02C1-B5AE-7DE3-1AC5-8FDB9AFE07E2}"/>
              </a:ext>
            </a:extLst>
          </p:cNvPr>
          <p:cNvPicPr>
            <a:picLocks noGrp="1" noChangeAspect="1"/>
          </p:cNvPicPr>
          <p:nvPr>
            <p:ph sz="quarter" idx="36"/>
          </p:nvPr>
        </p:nvPicPr>
        <p:blipFill>
          <a:blip r:embed="rId3"/>
          <a:stretch>
            <a:fillRect/>
          </a:stretch>
        </p:blipFill>
        <p:spPr>
          <a:xfrm>
            <a:off x="7343775" y="2474913"/>
            <a:ext cx="3529012" cy="3529012"/>
          </a:xfrm>
          <a:noFill/>
        </p:spPr>
      </p:pic>
      <p:sp>
        <p:nvSpPr>
          <p:cNvPr id="20" name="Slide Number Placeholder 4">
            <a:extLst>
              <a:ext uri="{FF2B5EF4-FFF2-40B4-BE49-F238E27FC236}">
                <a16:creationId xmlns:a16="http://schemas.microsoft.com/office/drawing/2014/main" id="{69187371-36D6-46BE-2F88-1D2FD8E4515D}"/>
              </a:ext>
            </a:extLst>
          </p:cNvPr>
          <p:cNvSpPr>
            <a:spLocks noGrp="1"/>
          </p:cNvSpPr>
          <p:nvPr>
            <p:ph type="sldNum" sz="quarter" idx="12"/>
          </p:nvPr>
        </p:nvSpPr>
        <p:spPr/>
        <p:txBody>
          <a:bodyPr/>
          <a:lstStyle/>
          <a:p>
            <a:pPr>
              <a:spcAft>
                <a:spcPts val="600"/>
              </a:spcAft>
            </a:pPr>
            <a:fld id="{FE024F78-56A6-7740-B68D-8D4D026EDF3F}" type="slidenum">
              <a:rPr lang="en-US" smtClean="0"/>
              <a:pPr>
                <a:spcAft>
                  <a:spcPts val="600"/>
                </a:spcAft>
              </a:pPr>
              <a:t>14</a:t>
            </a:fld>
            <a:endParaRPr lang="en-US"/>
          </a:p>
        </p:txBody>
      </p:sp>
    </p:spTree>
    <p:extLst>
      <p:ext uri="{BB962C8B-B14F-4D97-AF65-F5344CB8AC3E}">
        <p14:creationId xmlns:p14="http://schemas.microsoft.com/office/powerpoint/2010/main" val="1186438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84613-3B09-0286-AC69-60C09B5556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B16265-BC07-8456-E753-88F3EBB3F199}"/>
              </a:ext>
            </a:extLst>
          </p:cNvPr>
          <p:cNvSpPr>
            <a:spLocks noGrp="1"/>
          </p:cNvSpPr>
          <p:nvPr>
            <p:ph type="title"/>
          </p:nvPr>
        </p:nvSpPr>
        <p:spPr/>
        <p:txBody>
          <a:bodyPr anchor="b">
            <a:normAutofit/>
          </a:bodyPr>
          <a:lstStyle/>
          <a:p>
            <a:r>
              <a:rPr lang="en-US"/>
              <a:t>Social Engineering Principles</a:t>
            </a:r>
          </a:p>
        </p:txBody>
      </p:sp>
      <p:pic>
        <p:nvPicPr>
          <p:cNvPr id="6" name="Content Placeholder 5" descr="A person wearing a headset and smiling&#10;&#10;AI-generated content may be incorrect.">
            <a:extLst>
              <a:ext uri="{FF2B5EF4-FFF2-40B4-BE49-F238E27FC236}">
                <a16:creationId xmlns:a16="http://schemas.microsoft.com/office/drawing/2014/main" id="{3E16FE2D-91BF-4AB2-480E-261EC95638F7}"/>
              </a:ext>
            </a:extLst>
          </p:cNvPr>
          <p:cNvPicPr>
            <a:picLocks noGrp="1" noChangeAspect="1"/>
          </p:cNvPicPr>
          <p:nvPr>
            <p:ph type="pic" sz="quarter" idx="37"/>
          </p:nvPr>
        </p:nvPicPr>
        <p:blipFill>
          <a:blip r:embed="rId2">
            <a:extLst>
              <a:ext uri="{837473B0-CC2E-450A-ABE3-18F120FF3D39}">
                <a1611:picAttrSrcUrl xmlns:a1611="http://schemas.microsoft.com/office/drawing/2016/11/main" r:id="rId3"/>
              </a:ext>
            </a:extLst>
          </a:blip>
          <a:srcRect l="27489" r="27489"/>
          <a:stretch>
            <a:fillRect/>
          </a:stretch>
        </p:blipFill>
        <p:spPr>
          <a:noFill/>
        </p:spPr>
      </p:pic>
      <p:sp>
        <p:nvSpPr>
          <p:cNvPr id="3" name="Content Placeholder 2">
            <a:extLst>
              <a:ext uri="{FF2B5EF4-FFF2-40B4-BE49-F238E27FC236}">
                <a16:creationId xmlns:a16="http://schemas.microsoft.com/office/drawing/2014/main" id="{86F81432-DAD0-533C-9608-3B3A58E028E1}"/>
              </a:ext>
            </a:extLst>
          </p:cNvPr>
          <p:cNvSpPr>
            <a:spLocks noGrp="1"/>
          </p:cNvSpPr>
          <p:nvPr>
            <p:ph sz="quarter" idx="36"/>
          </p:nvPr>
        </p:nvSpPr>
        <p:spPr/>
        <p:txBody>
          <a:bodyPr>
            <a:normAutofit/>
          </a:bodyPr>
          <a:lstStyle/>
          <a:p>
            <a:r>
              <a:rPr lang="en-US" sz="2800">
                <a:solidFill>
                  <a:schemeClr val="accent3"/>
                </a:solidFill>
                <a:latin typeface="+mj-lt"/>
                <a:cs typeface="Calibri" panose="020F0502020204030204" pitchFamily="34" charset="0"/>
              </a:rPr>
              <a:t>Familiarity and likability </a:t>
            </a:r>
            <a:r>
              <a:rPr lang="en-US">
                <a:effectLst/>
                <a:latin typeface="+mj-lt"/>
              </a:rPr>
              <a:t>help social engineers appear friendly and make their requests seem reasonable, reducing suspicion even if denied and allowing them to target others unnoticed.</a:t>
            </a:r>
            <a:endParaRPr lang="en-US">
              <a:latin typeface="+mj-lt"/>
            </a:endParaRPr>
          </a:p>
        </p:txBody>
      </p:sp>
      <p:sp>
        <p:nvSpPr>
          <p:cNvPr id="4" name="Slide Number Placeholder 3">
            <a:extLst>
              <a:ext uri="{FF2B5EF4-FFF2-40B4-BE49-F238E27FC236}">
                <a16:creationId xmlns:a16="http://schemas.microsoft.com/office/drawing/2014/main" id="{D3CCFCA6-1652-16DF-1A42-514F3D5613AE}"/>
              </a:ext>
            </a:extLst>
          </p:cNvPr>
          <p:cNvSpPr>
            <a:spLocks noGrp="1"/>
          </p:cNvSpPr>
          <p:nvPr>
            <p:ph type="sldNum" sz="quarter" idx="12"/>
          </p:nvPr>
        </p:nvSpPr>
        <p:spPr/>
        <p:txBody>
          <a:bodyPr anchor="ctr">
            <a:normAutofit/>
          </a:bodyPr>
          <a:lstStyle/>
          <a:p>
            <a:pPr>
              <a:spcAft>
                <a:spcPts val="600"/>
              </a:spcAft>
            </a:pPr>
            <a:fld id="{DF28FB93-0A08-4E7D-8E63-9EFA29F1E093}" type="slidenum">
              <a:rPr lang="en-US" smtClean="0"/>
              <a:pPr>
                <a:spcAft>
                  <a:spcPts val="600"/>
                </a:spcAft>
              </a:pPr>
              <a:t>15</a:t>
            </a:fld>
            <a:endParaRPr lang="en-US"/>
          </a:p>
        </p:txBody>
      </p:sp>
    </p:spTree>
    <p:extLst>
      <p:ext uri="{BB962C8B-B14F-4D97-AF65-F5344CB8AC3E}">
        <p14:creationId xmlns:p14="http://schemas.microsoft.com/office/powerpoint/2010/main" val="1416883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AA9D-1145-6168-BF06-30283F23D2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B3F7B7-1373-75E8-241D-EA94D1B7A7BE}"/>
              </a:ext>
            </a:extLst>
          </p:cNvPr>
          <p:cNvSpPr>
            <a:spLocks noGrp="1"/>
          </p:cNvSpPr>
          <p:nvPr>
            <p:ph type="title"/>
          </p:nvPr>
        </p:nvSpPr>
        <p:spPr/>
        <p:txBody>
          <a:bodyPr anchor="b">
            <a:normAutofit/>
          </a:bodyPr>
          <a:lstStyle/>
          <a:p>
            <a:r>
              <a:rPr lang="en-US"/>
              <a:t>Social Engineering Principles</a:t>
            </a:r>
          </a:p>
        </p:txBody>
      </p:sp>
      <p:sp>
        <p:nvSpPr>
          <p:cNvPr id="3" name="Content Placeholder 2">
            <a:extLst>
              <a:ext uri="{FF2B5EF4-FFF2-40B4-BE49-F238E27FC236}">
                <a16:creationId xmlns:a16="http://schemas.microsoft.com/office/drawing/2014/main" id="{258B70B0-3DC3-3269-89DD-36AF12C6F2F2}"/>
              </a:ext>
            </a:extLst>
          </p:cNvPr>
          <p:cNvSpPr>
            <a:spLocks noGrp="1"/>
          </p:cNvSpPr>
          <p:nvPr>
            <p:ph sz="quarter" idx="35"/>
          </p:nvPr>
        </p:nvSpPr>
        <p:spPr/>
        <p:txBody>
          <a:bodyPr>
            <a:normAutofit/>
          </a:bodyPr>
          <a:lstStyle/>
          <a:p>
            <a:pPr marL="0" indent="0">
              <a:buNone/>
            </a:pPr>
            <a:r>
              <a:rPr lang="en-US" sz="2800">
                <a:solidFill>
                  <a:schemeClr val="accent3"/>
                </a:solidFill>
                <a:latin typeface="+mj-lt"/>
                <a:cs typeface="Calibri" panose="020F0502020204030204" pitchFamily="34" charset="0"/>
              </a:rPr>
              <a:t>Consensus, or social proof </a:t>
            </a:r>
            <a:r>
              <a:rPr lang="en-US">
                <a:effectLst/>
                <a:latin typeface="+mj-lt"/>
              </a:rPr>
              <a:t>means people often follow what they believe others would do without direct instructions. For instance, an attacker might trick users into trusting a fake website by posting many false positive reviews.</a:t>
            </a:r>
          </a:p>
          <a:p>
            <a:endParaRPr lang="en-US">
              <a:effectLst/>
            </a:endParaRPr>
          </a:p>
          <a:p>
            <a:endParaRPr lang="en-US"/>
          </a:p>
        </p:txBody>
      </p:sp>
      <p:pic>
        <p:nvPicPr>
          <p:cNvPr id="12" name="Picture Placeholder 11" descr="A computer with a fake news on the screen&#10;&#10;AI-generated content may be incorrect.">
            <a:extLst>
              <a:ext uri="{FF2B5EF4-FFF2-40B4-BE49-F238E27FC236}">
                <a16:creationId xmlns:a16="http://schemas.microsoft.com/office/drawing/2014/main" id="{CDC85865-D203-3A15-538E-FE0586A0690A}"/>
              </a:ext>
            </a:extLst>
          </p:cNvPr>
          <p:cNvPicPr>
            <a:picLocks noGrp="1" noChangeAspect="1"/>
          </p:cNvPicPr>
          <p:nvPr>
            <p:ph sz="quarter" idx="36"/>
          </p:nvPr>
        </p:nvPicPr>
        <p:blipFill>
          <a:blip r:embed="rId3">
            <a:extLst>
              <a:ext uri="{837473B0-CC2E-450A-ABE3-18F120FF3D39}">
                <a1611:picAttrSrcUrl xmlns:a1611="http://schemas.microsoft.com/office/drawing/2016/11/main" r:id="rId4"/>
              </a:ext>
            </a:extLst>
          </a:blip>
          <a:stretch>
            <a:fillRect/>
          </a:stretch>
        </p:blipFill>
        <p:spPr>
          <a:xfrm>
            <a:off x="5357980" y="2465388"/>
            <a:ext cx="5454315" cy="3724275"/>
          </a:xfrm>
          <a:noFill/>
        </p:spPr>
      </p:pic>
      <p:sp>
        <p:nvSpPr>
          <p:cNvPr id="4" name="Slide Number Placeholder 3">
            <a:extLst>
              <a:ext uri="{FF2B5EF4-FFF2-40B4-BE49-F238E27FC236}">
                <a16:creationId xmlns:a16="http://schemas.microsoft.com/office/drawing/2014/main" id="{697B6BFD-3B25-9DA0-0E25-7F74C4B6A751}"/>
              </a:ext>
            </a:extLst>
          </p:cNvPr>
          <p:cNvSpPr>
            <a:spLocks noGrp="1"/>
          </p:cNvSpPr>
          <p:nvPr>
            <p:ph type="sldNum" sz="quarter" idx="12"/>
          </p:nvPr>
        </p:nvSpPr>
        <p:spPr/>
        <p:txBody>
          <a:bodyPr anchor="ctr">
            <a:normAutofit/>
          </a:bodyPr>
          <a:lstStyle/>
          <a:p>
            <a:pPr>
              <a:spcAft>
                <a:spcPts val="600"/>
              </a:spcAft>
            </a:pPr>
            <a:fld id="{DF28FB93-0A08-4E7D-8E63-9EFA29F1E093}" type="slidenum">
              <a:rPr lang="en-US" smtClean="0"/>
              <a:pPr>
                <a:spcAft>
                  <a:spcPts val="600"/>
                </a:spcAft>
              </a:pPr>
              <a:t>16</a:t>
            </a:fld>
            <a:endParaRPr lang="en-US"/>
          </a:p>
        </p:txBody>
      </p:sp>
    </p:spTree>
    <p:extLst>
      <p:ext uri="{BB962C8B-B14F-4D97-AF65-F5344CB8AC3E}">
        <p14:creationId xmlns:p14="http://schemas.microsoft.com/office/powerpoint/2010/main" val="1120101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80966-8AA4-0D60-998A-5FEC75F542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F554D-153F-F5C9-F50D-40A19D7E2BD5}"/>
              </a:ext>
            </a:extLst>
          </p:cNvPr>
          <p:cNvSpPr>
            <a:spLocks noGrp="1"/>
          </p:cNvSpPr>
          <p:nvPr>
            <p:ph type="title"/>
          </p:nvPr>
        </p:nvSpPr>
        <p:spPr/>
        <p:txBody>
          <a:bodyPr anchor="b">
            <a:normAutofit/>
          </a:bodyPr>
          <a:lstStyle/>
          <a:p>
            <a:r>
              <a:rPr lang="en-US"/>
              <a:t>Social Engineering Principles</a:t>
            </a:r>
          </a:p>
        </p:txBody>
      </p:sp>
      <p:sp>
        <p:nvSpPr>
          <p:cNvPr id="3" name="Content Placeholder 2">
            <a:extLst>
              <a:ext uri="{FF2B5EF4-FFF2-40B4-BE49-F238E27FC236}">
                <a16:creationId xmlns:a16="http://schemas.microsoft.com/office/drawing/2014/main" id="{802B9454-456A-8D53-2494-3F28FCACB88D}"/>
              </a:ext>
            </a:extLst>
          </p:cNvPr>
          <p:cNvSpPr>
            <a:spLocks noGrp="1"/>
          </p:cNvSpPr>
          <p:nvPr>
            <p:ph sz="quarter" idx="35"/>
          </p:nvPr>
        </p:nvSpPr>
        <p:spPr/>
        <p:txBody>
          <a:bodyPr>
            <a:normAutofit/>
          </a:bodyPr>
          <a:lstStyle/>
          <a:p>
            <a:pPr marL="0" indent="0">
              <a:buNone/>
            </a:pPr>
            <a:r>
              <a:rPr lang="en-US" sz="2800">
                <a:solidFill>
                  <a:schemeClr val="accent3"/>
                </a:solidFill>
                <a:latin typeface="+mj-lt"/>
                <a:cs typeface="Calibri" panose="020F0502020204030204" pitchFamily="34" charset="0"/>
              </a:rPr>
              <a:t>Authority and Intimidation </a:t>
            </a:r>
          </a:p>
          <a:p>
            <a:pPr marL="0" indent="0">
              <a:buNone/>
            </a:pPr>
            <a:r>
              <a:rPr lang="en-US">
                <a:latin typeface="+mj-lt"/>
              </a:rPr>
              <a:t>Social engineers may exploit this by impersonating high-ranking figures like executives, police officers, judges, or doctors to intimidate their targets.</a:t>
            </a:r>
          </a:p>
          <a:p>
            <a:endParaRPr lang="en-US"/>
          </a:p>
          <a:p>
            <a:endParaRPr lang="en-US"/>
          </a:p>
        </p:txBody>
      </p:sp>
      <p:pic>
        <p:nvPicPr>
          <p:cNvPr id="6" name="Content Placeholder 5">
            <a:extLst>
              <a:ext uri="{FF2B5EF4-FFF2-40B4-BE49-F238E27FC236}">
                <a16:creationId xmlns:a16="http://schemas.microsoft.com/office/drawing/2014/main" id="{D2ECF844-C726-B277-C875-EF450CCAC261}"/>
              </a:ext>
            </a:extLst>
          </p:cNvPr>
          <p:cNvPicPr>
            <a:picLocks noGrp="1" noChangeAspect="1"/>
          </p:cNvPicPr>
          <p:nvPr>
            <p:ph sz="quarter" idx="36"/>
          </p:nvPr>
        </p:nvPicPr>
        <p:blipFill>
          <a:blip r:embed="rId3"/>
          <a:stretch>
            <a:fillRect/>
          </a:stretch>
        </p:blipFill>
        <p:spPr>
          <a:xfrm>
            <a:off x="5703765" y="3209868"/>
            <a:ext cx="4762745" cy="2235315"/>
          </a:xfrm>
          <a:noFill/>
        </p:spPr>
      </p:pic>
      <p:sp>
        <p:nvSpPr>
          <p:cNvPr id="4" name="Slide Number Placeholder 3">
            <a:extLst>
              <a:ext uri="{FF2B5EF4-FFF2-40B4-BE49-F238E27FC236}">
                <a16:creationId xmlns:a16="http://schemas.microsoft.com/office/drawing/2014/main" id="{86992840-D17D-8AD1-0AF9-E0C5354DAEA4}"/>
              </a:ext>
            </a:extLst>
          </p:cNvPr>
          <p:cNvSpPr>
            <a:spLocks noGrp="1"/>
          </p:cNvSpPr>
          <p:nvPr>
            <p:ph type="sldNum" sz="quarter" idx="12"/>
          </p:nvPr>
        </p:nvSpPr>
        <p:spPr/>
        <p:txBody>
          <a:bodyPr anchor="ctr">
            <a:normAutofit/>
          </a:bodyPr>
          <a:lstStyle/>
          <a:p>
            <a:pPr>
              <a:spcAft>
                <a:spcPts val="600"/>
              </a:spcAft>
            </a:pPr>
            <a:fld id="{DF28FB93-0A08-4E7D-8E63-9EFA29F1E093}" type="slidenum">
              <a:rPr lang="en-US" smtClean="0"/>
              <a:pPr>
                <a:spcAft>
                  <a:spcPts val="600"/>
                </a:spcAft>
              </a:pPr>
              <a:t>17</a:t>
            </a:fld>
            <a:endParaRPr lang="en-US"/>
          </a:p>
        </p:txBody>
      </p:sp>
    </p:spTree>
    <p:extLst>
      <p:ext uri="{BB962C8B-B14F-4D97-AF65-F5344CB8AC3E}">
        <p14:creationId xmlns:p14="http://schemas.microsoft.com/office/powerpoint/2010/main" val="4053186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4B4FE-0202-5D27-0BAB-A3EB80DD90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FD47E0-67EF-7CA2-0D5D-98C53AA73A0A}"/>
              </a:ext>
            </a:extLst>
          </p:cNvPr>
          <p:cNvSpPr>
            <a:spLocks noGrp="1"/>
          </p:cNvSpPr>
          <p:nvPr>
            <p:ph type="title"/>
          </p:nvPr>
        </p:nvSpPr>
        <p:spPr/>
        <p:txBody>
          <a:bodyPr anchor="b">
            <a:normAutofit/>
          </a:bodyPr>
          <a:lstStyle/>
          <a:p>
            <a:r>
              <a:rPr lang="en-US"/>
              <a:t>Social Engineering Principles</a:t>
            </a:r>
          </a:p>
        </p:txBody>
      </p:sp>
      <p:pic>
        <p:nvPicPr>
          <p:cNvPr id="6" name="Content Placeholder 5" descr="A red button with white text&#10;&#10;AI-generated content may be incorrect.">
            <a:extLst>
              <a:ext uri="{FF2B5EF4-FFF2-40B4-BE49-F238E27FC236}">
                <a16:creationId xmlns:a16="http://schemas.microsoft.com/office/drawing/2014/main" id="{234F9F66-80D2-B53C-AA89-5CA5FDBE89C8}"/>
              </a:ext>
            </a:extLst>
          </p:cNvPr>
          <p:cNvPicPr>
            <a:picLocks noGrp="1" noChangeAspect="1"/>
          </p:cNvPicPr>
          <p:nvPr>
            <p:ph sz="quarter" idx="35"/>
          </p:nvPr>
        </p:nvPicPr>
        <p:blipFill>
          <a:blip r:embed="rId3"/>
          <a:stretch>
            <a:fillRect/>
          </a:stretch>
        </p:blipFill>
        <p:spPr>
          <a:xfrm>
            <a:off x="2122487" y="3815461"/>
            <a:ext cx="1143000" cy="1024128"/>
          </a:xfrm>
          <a:noFill/>
        </p:spPr>
      </p:pic>
      <p:sp>
        <p:nvSpPr>
          <p:cNvPr id="3" name="Content Placeholder 2">
            <a:extLst>
              <a:ext uri="{FF2B5EF4-FFF2-40B4-BE49-F238E27FC236}">
                <a16:creationId xmlns:a16="http://schemas.microsoft.com/office/drawing/2014/main" id="{B2B02886-4950-A206-0A5E-6244A26A06F9}"/>
              </a:ext>
            </a:extLst>
          </p:cNvPr>
          <p:cNvSpPr>
            <a:spLocks noGrp="1"/>
          </p:cNvSpPr>
          <p:nvPr>
            <p:ph sz="quarter" idx="36"/>
          </p:nvPr>
        </p:nvSpPr>
        <p:spPr>
          <a:xfrm>
            <a:off x="4927600" y="2636401"/>
            <a:ext cx="6315069" cy="3552891"/>
          </a:xfrm>
        </p:spPr>
        <p:txBody>
          <a:bodyPr>
            <a:normAutofit/>
          </a:bodyPr>
          <a:lstStyle/>
          <a:p>
            <a:pPr>
              <a:buClr>
                <a:schemeClr val="accent3">
                  <a:lumMod val="75000"/>
                </a:schemeClr>
              </a:buClr>
            </a:pPr>
            <a:r>
              <a:rPr lang="en-US" sz="2800">
                <a:solidFill>
                  <a:schemeClr val="accent3"/>
                </a:solidFill>
                <a:latin typeface="+mj-lt"/>
                <a:cs typeface="Calibri" panose="020F0502020204030204" pitchFamily="34" charset="0"/>
              </a:rPr>
              <a:t>Scarcity and Urgency</a:t>
            </a:r>
          </a:p>
          <a:p>
            <a:pPr marL="0" lvl="1" indent="0">
              <a:buNone/>
            </a:pPr>
            <a:r>
              <a:rPr lang="en-US">
                <a:latin typeface="+mj-lt"/>
              </a:rPr>
              <a:t>The social engineer can try to pressure his or her target by demanding a quick response. For example, the social engineer might try to get the target to sign up for a "limited time" or "invitation-only" trial and request a username and password for the service (hoping that the target will offer a password he or she has used for other accounts).</a:t>
            </a:r>
          </a:p>
        </p:txBody>
      </p:sp>
      <p:sp>
        <p:nvSpPr>
          <p:cNvPr id="4" name="Slide Number Placeholder 3">
            <a:extLst>
              <a:ext uri="{FF2B5EF4-FFF2-40B4-BE49-F238E27FC236}">
                <a16:creationId xmlns:a16="http://schemas.microsoft.com/office/drawing/2014/main" id="{B234BB42-017D-2BD7-E071-4BB5D0BED0BF}"/>
              </a:ext>
            </a:extLst>
          </p:cNvPr>
          <p:cNvSpPr>
            <a:spLocks noGrp="1"/>
          </p:cNvSpPr>
          <p:nvPr>
            <p:ph type="sldNum" sz="quarter" idx="12"/>
          </p:nvPr>
        </p:nvSpPr>
        <p:spPr/>
        <p:txBody>
          <a:bodyPr anchor="ctr">
            <a:normAutofit/>
          </a:bodyPr>
          <a:lstStyle/>
          <a:p>
            <a:pPr>
              <a:spcAft>
                <a:spcPts val="600"/>
              </a:spcAft>
            </a:pPr>
            <a:fld id="{DF28FB93-0A08-4E7D-8E63-9EFA29F1E093}" type="slidenum">
              <a:rPr lang="en-US" smtClean="0"/>
              <a:pPr>
                <a:spcAft>
                  <a:spcPts val="600"/>
                </a:spcAft>
              </a:pPr>
              <a:t>18</a:t>
            </a:fld>
            <a:endParaRPr lang="en-US"/>
          </a:p>
        </p:txBody>
      </p:sp>
    </p:spTree>
    <p:extLst>
      <p:ext uri="{BB962C8B-B14F-4D97-AF65-F5344CB8AC3E}">
        <p14:creationId xmlns:p14="http://schemas.microsoft.com/office/powerpoint/2010/main" val="1177177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program&#10;&#10;AI-generated content may be incorrect.">
            <a:extLst>
              <a:ext uri="{FF2B5EF4-FFF2-40B4-BE49-F238E27FC236}">
                <a16:creationId xmlns:a16="http://schemas.microsoft.com/office/drawing/2014/main" id="{44EAEF98-256D-6E52-0C37-35C68CAA27B8}"/>
              </a:ext>
            </a:extLst>
          </p:cNvPr>
          <p:cNvPicPr>
            <a:picLocks noChangeAspect="1"/>
          </p:cNvPicPr>
          <p:nvPr/>
        </p:nvPicPr>
        <p:blipFill>
          <a:blip r:embed="rId3"/>
          <a:stretch>
            <a:fillRect/>
          </a:stretch>
        </p:blipFill>
        <p:spPr>
          <a:xfrm>
            <a:off x="0" y="1219201"/>
            <a:ext cx="12192000" cy="5638799"/>
          </a:xfrm>
          <a:prstGeom prst="rect">
            <a:avLst/>
          </a:prstGeom>
          <a:noFill/>
        </p:spPr>
      </p:pic>
      <p:sp>
        <p:nvSpPr>
          <p:cNvPr id="9" name="Title 1">
            <a:extLst>
              <a:ext uri="{FF2B5EF4-FFF2-40B4-BE49-F238E27FC236}">
                <a16:creationId xmlns:a16="http://schemas.microsoft.com/office/drawing/2014/main" id="{C70476CC-676F-0417-9A54-A97053D317BB}"/>
              </a:ext>
            </a:extLst>
          </p:cNvPr>
          <p:cNvSpPr>
            <a:spLocks noGrp="1"/>
          </p:cNvSpPr>
          <p:nvPr>
            <p:ph type="title"/>
          </p:nvPr>
        </p:nvSpPr>
        <p:spPr>
          <a:xfrm>
            <a:off x="0" y="-1"/>
            <a:ext cx="12192000" cy="990601"/>
          </a:xfrm>
        </p:spPr>
        <p:txBody>
          <a:bodyPr anchor="b">
            <a:normAutofit/>
          </a:bodyPr>
          <a:lstStyle/>
          <a:p>
            <a:pPr algn="ctr"/>
            <a:r>
              <a:rPr lang="en-US" sz="4000" cap="all" spc="0">
                <a:solidFill>
                  <a:schemeClr val="accent3">
                    <a:lumMod val="75000"/>
                  </a:schemeClr>
                </a:solidFill>
              </a:rPr>
              <a:t>Cyber Kill Chain</a:t>
            </a:r>
          </a:p>
        </p:txBody>
      </p:sp>
      <p:sp>
        <p:nvSpPr>
          <p:cNvPr id="2" name="Slide Number Placeholder 1" hidden="1">
            <a:extLst>
              <a:ext uri="{FF2B5EF4-FFF2-40B4-BE49-F238E27FC236}">
                <a16:creationId xmlns:a16="http://schemas.microsoft.com/office/drawing/2014/main" id="{30487193-BA1E-1470-1CB7-9AB15C8829C3}"/>
              </a:ext>
            </a:extLst>
          </p:cNvPr>
          <p:cNvSpPr>
            <a:spLocks noGrp="1"/>
          </p:cNvSpPr>
          <p:nvPr>
            <p:ph type="sldNum" sz="quarter" idx="12"/>
          </p:nvPr>
        </p:nvSpPr>
        <p:spPr/>
        <p:txBody>
          <a:bodyPr/>
          <a:lstStyle/>
          <a:p>
            <a:pPr>
              <a:spcAft>
                <a:spcPts val="600"/>
              </a:spcAft>
            </a:pPr>
            <a:fld id="{DF28FB93-0A08-4E7D-8E63-9EFA29F1E093}" type="slidenum">
              <a:rPr lang="en-US" smtClean="0"/>
              <a:pPr>
                <a:spcAft>
                  <a:spcPts val="600"/>
                </a:spcAft>
              </a:pPr>
              <a:t>19</a:t>
            </a:fld>
            <a:endParaRPr lang="en-US"/>
          </a:p>
        </p:txBody>
      </p:sp>
    </p:spTree>
    <p:extLst>
      <p:ext uri="{BB962C8B-B14F-4D97-AF65-F5344CB8AC3E}">
        <p14:creationId xmlns:p14="http://schemas.microsoft.com/office/powerpoint/2010/main" val="1326593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sz="933"/>
          </a:p>
        </p:txBody>
      </p:sp>
      <p:grpSp>
        <p:nvGrpSpPr>
          <p:cNvPr id="3" name="Group 3"/>
          <p:cNvGrpSpPr/>
          <p:nvPr/>
        </p:nvGrpSpPr>
        <p:grpSpPr>
          <a:xfrm>
            <a:off x="6096000" y="3429000"/>
            <a:ext cx="6387489" cy="3699077"/>
            <a:chOff x="0" y="0"/>
            <a:chExt cx="1416645" cy="820397"/>
          </a:xfrm>
        </p:grpSpPr>
        <p:sp>
          <p:nvSpPr>
            <p:cNvPr id="4" name="Freeform 4"/>
            <p:cNvSpPr/>
            <p:nvPr/>
          </p:nvSpPr>
          <p:spPr>
            <a:xfrm>
              <a:off x="0" y="0"/>
              <a:ext cx="1416645" cy="820397"/>
            </a:xfrm>
            <a:custGeom>
              <a:avLst/>
              <a:gdLst/>
              <a:ahLst/>
              <a:cxnLst/>
              <a:rect l="l" t="t" r="r" b="b"/>
              <a:pathLst>
                <a:path w="1416645" h="820397">
                  <a:moveTo>
                    <a:pt x="34745" y="0"/>
                  </a:moveTo>
                  <a:lnTo>
                    <a:pt x="1381900" y="0"/>
                  </a:lnTo>
                  <a:cubicBezTo>
                    <a:pt x="1401089" y="0"/>
                    <a:pt x="1416645" y="15556"/>
                    <a:pt x="1416645" y="34745"/>
                  </a:cubicBezTo>
                  <a:lnTo>
                    <a:pt x="1416645" y="785652"/>
                  </a:lnTo>
                  <a:cubicBezTo>
                    <a:pt x="1416645" y="794867"/>
                    <a:pt x="1412984" y="803705"/>
                    <a:pt x="1406468" y="810221"/>
                  </a:cubicBezTo>
                  <a:cubicBezTo>
                    <a:pt x="1399952" y="816737"/>
                    <a:pt x="1391115" y="820397"/>
                    <a:pt x="1381900" y="820397"/>
                  </a:cubicBezTo>
                  <a:lnTo>
                    <a:pt x="34745" y="820397"/>
                  </a:lnTo>
                  <a:cubicBezTo>
                    <a:pt x="15556" y="820397"/>
                    <a:pt x="0" y="804841"/>
                    <a:pt x="0" y="785652"/>
                  </a:cubicBezTo>
                  <a:lnTo>
                    <a:pt x="0" y="34745"/>
                  </a:lnTo>
                  <a:cubicBezTo>
                    <a:pt x="0" y="15556"/>
                    <a:pt x="15556" y="0"/>
                    <a:pt x="34745" y="0"/>
                  </a:cubicBezTo>
                  <a:close/>
                </a:path>
              </a:pathLst>
            </a:custGeom>
            <a:blipFill>
              <a:blip r:embed="rId3"/>
              <a:stretch>
                <a:fillRect t="-7523" b="-7523"/>
              </a:stretch>
            </a:blipFill>
          </p:spPr>
          <p:txBody>
            <a:bodyPr/>
            <a:lstStyle/>
            <a:p>
              <a:endParaRPr lang="en-US" sz="933"/>
            </a:p>
          </p:txBody>
        </p:sp>
      </p:grpSp>
      <p:sp>
        <p:nvSpPr>
          <p:cNvPr id="5" name="Freeform 5"/>
          <p:cNvSpPr/>
          <p:nvPr/>
        </p:nvSpPr>
        <p:spPr>
          <a:xfrm flipH="1" flipV="1">
            <a:off x="5894937" y="-5112343"/>
            <a:ext cx="9018448" cy="8195515"/>
          </a:xfrm>
          <a:custGeom>
            <a:avLst/>
            <a:gdLst/>
            <a:ahLst/>
            <a:cxnLst/>
            <a:rect l="l" t="t" r="r" b="b"/>
            <a:pathLst>
              <a:path w="13527672" h="12293272">
                <a:moveTo>
                  <a:pt x="13527672" y="12293272"/>
                </a:moveTo>
                <a:lnTo>
                  <a:pt x="0" y="12293272"/>
                </a:lnTo>
                <a:lnTo>
                  <a:pt x="0" y="0"/>
                </a:lnTo>
                <a:lnTo>
                  <a:pt x="13527672" y="0"/>
                </a:lnTo>
                <a:lnTo>
                  <a:pt x="13527672" y="1229327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33"/>
          </a:p>
        </p:txBody>
      </p:sp>
      <p:sp>
        <p:nvSpPr>
          <p:cNvPr id="6" name="Freeform 6"/>
          <p:cNvSpPr/>
          <p:nvPr/>
        </p:nvSpPr>
        <p:spPr>
          <a:xfrm>
            <a:off x="5861998" y="6086840"/>
            <a:ext cx="583404" cy="170720"/>
          </a:xfrm>
          <a:custGeom>
            <a:avLst/>
            <a:gdLst/>
            <a:ahLst/>
            <a:cxnLst/>
            <a:rect l="l" t="t" r="r" b="b"/>
            <a:pathLst>
              <a:path w="875106" h="256080">
                <a:moveTo>
                  <a:pt x="0" y="0"/>
                </a:moveTo>
                <a:lnTo>
                  <a:pt x="875106" y="0"/>
                </a:lnTo>
                <a:lnTo>
                  <a:pt x="875106" y="256080"/>
                </a:lnTo>
                <a:lnTo>
                  <a:pt x="0" y="256080"/>
                </a:lnTo>
                <a:lnTo>
                  <a:pt x="0" y="0"/>
                </a:lnTo>
                <a:close/>
              </a:path>
            </a:pathLst>
          </a:custGeom>
          <a:blipFill>
            <a:blip r:embed="rId6">
              <a:extLst>
                <a:ext uri="{96DAC541-7B7A-43D3-8B79-37D633B846F1}">
                  <asvg:svgBlip xmlns:asvg="http://schemas.microsoft.com/office/drawing/2016/SVG/main" r:embed="rId7"/>
                </a:ext>
              </a:extLst>
            </a:blip>
            <a:stretch>
              <a:fillRect t="-127730" r="-182074"/>
            </a:stretch>
          </a:blipFill>
        </p:spPr>
        <p:txBody>
          <a:bodyPr/>
          <a:lstStyle/>
          <a:p>
            <a:endParaRPr lang="en-US" sz="933"/>
          </a:p>
        </p:txBody>
      </p:sp>
      <p:sp>
        <p:nvSpPr>
          <p:cNvPr id="7" name="TextBox 7"/>
          <p:cNvSpPr txBox="1"/>
          <p:nvPr/>
        </p:nvSpPr>
        <p:spPr>
          <a:xfrm>
            <a:off x="685800" y="214667"/>
            <a:ext cx="4395648" cy="807785"/>
          </a:xfrm>
          <a:prstGeom prst="rect">
            <a:avLst/>
          </a:prstGeom>
        </p:spPr>
        <p:txBody>
          <a:bodyPr lIns="0" tIns="0" rIns="0" bIns="0" rtlCol="0" anchor="t">
            <a:spAutoFit/>
          </a:bodyPr>
          <a:lstStyle/>
          <a:p>
            <a:pPr>
              <a:lnSpc>
                <a:spcPts val="6915"/>
              </a:lnSpc>
              <a:spcBef>
                <a:spcPct val="0"/>
              </a:spcBef>
            </a:pPr>
            <a:r>
              <a:rPr lang="en-US" sz="4939" b="1">
                <a:solidFill>
                  <a:srgbClr val="FFFFFF"/>
                </a:solidFill>
                <a:latin typeface="Pattanakarn SemiCondensed Medium"/>
                <a:ea typeface="Pattanakarn SemiCondensed Medium"/>
                <a:cs typeface="Pattanakarn SemiCondensed Medium"/>
                <a:sym typeface="Pattanakarn SemiCondensed Medium"/>
              </a:rPr>
              <a:t>AGENDA </a:t>
            </a:r>
          </a:p>
        </p:txBody>
      </p:sp>
      <p:grpSp>
        <p:nvGrpSpPr>
          <p:cNvPr id="8" name="Group 8"/>
          <p:cNvGrpSpPr/>
          <p:nvPr/>
        </p:nvGrpSpPr>
        <p:grpSpPr>
          <a:xfrm>
            <a:off x="475271" y="1447631"/>
            <a:ext cx="4857253" cy="431675"/>
            <a:chOff x="0" y="0"/>
            <a:chExt cx="2615526" cy="232448"/>
          </a:xfrm>
        </p:grpSpPr>
        <p:sp>
          <p:nvSpPr>
            <p:cNvPr id="9" name="Freeform 9"/>
            <p:cNvSpPr/>
            <p:nvPr/>
          </p:nvSpPr>
          <p:spPr>
            <a:xfrm>
              <a:off x="0" y="0"/>
              <a:ext cx="2615526" cy="232448"/>
            </a:xfrm>
            <a:custGeom>
              <a:avLst/>
              <a:gdLst/>
              <a:ahLst/>
              <a:cxnLst/>
              <a:rect l="l" t="t" r="r" b="b"/>
              <a:pathLst>
                <a:path w="2615526" h="232448">
                  <a:moveTo>
                    <a:pt x="0" y="0"/>
                  </a:moveTo>
                  <a:lnTo>
                    <a:pt x="2615526" y="0"/>
                  </a:lnTo>
                  <a:lnTo>
                    <a:pt x="2615526" y="232448"/>
                  </a:lnTo>
                  <a:lnTo>
                    <a:pt x="0" y="232448"/>
                  </a:lnTo>
                  <a:close/>
                </a:path>
              </a:pathLst>
            </a:custGeom>
            <a:solidFill>
              <a:srgbClr val="FFFFFF"/>
            </a:solidFill>
          </p:spPr>
          <p:txBody>
            <a:bodyPr/>
            <a:lstStyle/>
            <a:p>
              <a:endParaRPr lang="en-US" sz="933"/>
            </a:p>
          </p:txBody>
        </p:sp>
        <p:sp>
          <p:nvSpPr>
            <p:cNvPr id="10" name="TextBox 10"/>
            <p:cNvSpPr txBox="1"/>
            <p:nvPr/>
          </p:nvSpPr>
          <p:spPr>
            <a:xfrm>
              <a:off x="0" y="-28575"/>
              <a:ext cx="2615526" cy="261023"/>
            </a:xfrm>
            <a:prstGeom prst="rect">
              <a:avLst/>
            </a:prstGeom>
          </p:spPr>
          <p:txBody>
            <a:bodyPr lIns="33122" tIns="33122" rIns="33122" bIns="33122" rtlCol="0" anchor="ctr"/>
            <a:lstStyle/>
            <a:p>
              <a:pPr algn="ctr">
                <a:lnSpc>
                  <a:spcPts val="1369"/>
                </a:lnSpc>
                <a:spcBef>
                  <a:spcPct val="0"/>
                </a:spcBef>
              </a:pPr>
              <a:endParaRPr sz="933"/>
            </a:p>
          </p:txBody>
        </p:sp>
      </p:grpSp>
      <p:grpSp>
        <p:nvGrpSpPr>
          <p:cNvPr id="11" name="Group 11"/>
          <p:cNvGrpSpPr/>
          <p:nvPr/>
        </p:nvGrpSpPr>
        <p:grpSpPr>
          <a:xfrm>
            <a:off x="475271" y="1940668"/>
            <a:ext cx="4857253" cy="431675"/>
            <a:chOff x="0" y="0"/>
            <a:chExt cx="2615526" cy="232448"/>
          </a:xfrm>
        </p:grpSpPr>
        <p:sp>
          <p:nvSpPr>
            <p:cNvPr id="12" name="Freeform 12"/>
            <p:cNvSpPr/>
            <p:nvPr/>
          </p:nvSpPr>
          <p:spPr>
            <a:xfrm>
              <a:off x="0" y="0"/>
              <a:ext cx="2615526" cy="232448"/>
            </a:xfrm>
            <a:custGeom>
              <a:avLst/>
              <a:gdLst/>
              <a:ahLst/>
              <a:cxnLst/>
              <a:rect l="l" t="t" r="r" b="b"/>
              <a:pathLst>
                <a:path w="2615526" h="232448">
                  <a:moveTo>
                    <a:pt x="0" y="0"/>
                  </a:moveTo>
                  <a:lnTo>
                    <a:pt x="2615526" y="0"/>
                  </a:lnTo>
                  <a:lnTo>
                    <a:pt x="2615526" y="232448"/>
                  </a:lnTo>
                  <a:lnTo>
                    <a:pt x="0" y="232448"/>
                  </a:lnTo>
                  <a:close/>
                </a:path>
              </a:pathLst>
            </a:custGeom>
            <a:solidFill>
              <a:srgbClr val="FFFFFF"/>
            </a:solidFill>
          </p:spPr>
          <p:txBody>
            <a:bodyPr/>
            <a:lstStyle/>
            <a:p>
              <a:endParaRPr lang="en-US" sz="933"/>
            </a:p>
          </p:txBody>
        </p:sp>
        <p:sp>
          <p:nvSpPr>
            <p:cNvPr id="13" name="TextBox 13"/>
            <p:cNvSpPr txBox="1"/>
            <p:nvPr/>
          </p:nvSpPr>
          <p:spPr>
            <a:xfrm>
              <a:off x="0" y="-28575"/>
              <a:ext cx="2615526" cy="261023"/>
            </a:xfrm>
            <a:prstGeom prst="rect">
              <a:avLst/>
            </a:prstGeom>
          </p:spPr>
          <p:txBody>
            <a:bodyPr lIns="33122" tIns="33122" rIns="33122" bIns="33122" rtlCol="0" anchor="ctr"/>
            <a:lstStyle/>
            <a:p>
              <a:pPr algn="ctr">
                <a:lnSpc>
                  <a:spcPts val="1369"/>
                </a:lnSpc>
                <a:spcBef>
                  <a:spcPct val="0"/>
                </a:spcBef>
              </a:pPr>
              <a:endParaRPr sz="933"/>
            </a:p>
          </p:txBody>
        </p:sp>
      </p:grpSp>
      <p:grpSp>
        <p:nvGrpSpPr>
          <p:cNvPr id="14" name="Group 14"/>
          <p:cNvGrpSpPr/>
          <p:nvPr/>
        </p:nvGrpSpPr>
        <p:grpSpPr>
          <a:xfrm>
            <a:off x="475271" y="2981847"/>
            <a:ext cx="4857253" cy="360087"/>
            <a:chOff x="0" y="0"/>
            <a:chExt cx="2615526" cy="193899"/>
          </a:xfrm>
        </p:grpSpPr>
        <p:sp>
          <p:nvSpPr>
            <p:cNvPr id="15" name="Freeform 15"/>
            <p:cNvSpPr/>
            <p:nvPr/>
          </p:nvSpPr>
          <p:spPr>
            <a:xfrm>
              <a:off x="0" y="0"/>
              <a:ext cx="2615526" cy="193899"/>
            </a:xfrm>
            <a:custGeom>
              <a:avLst/>
              <a:gdLst/>
              <a:ahLst/>
              <a:cxnLst/>
              <a:rect l="l" t="t" r="r" b="b"/>
              <a:pathLst>
                <a:path w="2615526" h="193899">
                  <a:moveTo>
                    <a:pt x="0" y="0"/>
                  </a:moveTo>
                  <a:lnTo>
                    <a:pt x="2615526" y="0"/>
                  </a:lnTo>
                  <a:lnTo>
                    <a:pt x="2615526" y="193899"/>
                  </a:lnTo>
                  <a:lnTo>
                    <a:pt x="0" y="193899"/>
                  </a:lnTo>
                  <a:close/>
                </a:path>
              </a:pathLst>
            </a:custGeom>
            <a:solidFill>
              <a:srgbClr val="BBCFE8"/>
            </a:solidFill>
          </p:spPr>
          <p:txBody>
            <a:bodyPr/>
            <a:lstStyle/>
            <a:p>
              <a:endParaRPr lang="en-US" sz="933"/>
            </a:p>
          </p:txBody>
        </p:sp>
        <p:sp>
          <p:nvSpPr>
            <p:cNvPr id="16" name="TextBox 16"/>
            <p:cNvSpPr txBox="1"/>
            <p:nvPr/>
          </p:nvSpPr>
          <p:spPr>
            <a:xfrm>
              <a:off x="0" y="-28575"/>
              <a:ext cx="2615526" cy="222474"/>
            </a:xfrm>
            <a:prstGeom prst="rect">
              <a:avLst/>
            </a:prstGeom>
          </p:spPr>
          <p:txBody>
            <a:bodyPr lIns="33122" tIns="33122" rIns="33122" bIns="33122" rtlCol="0" anchor="ctr"/>
            <a:lstStyle/>
            <a:p>
              <a:pPr algn="ctr">
                <a:lnSpc>
                  <a:spcPts val="1369"/>
                </a:lnSpc>
                <a:spcBef>
                  <a:spcPct val="0"/>
                </a:spcBef>
              </a:pPr>
              <a:endParaRPr sz="933"/>
            </a:p>
          </p:txBody>
        </p:sp>
      </p:grpSp>
      <p:sp>
        <p:nvSpPr>
          <p:cNvPr id="17" name="TextBox 17"/>
          <p:cNvSpPr txBox="1"/>
          <p:nvPr/>
        </p:nvSpPr>
        <p:spPr>
          <a:xfrm>
            <a:off x="655369" y="1580729"/>
            <a:ext cx="681808" cy="230832"/>
          </a:xfrm>
          <a:prstGeom prst="rect">
            <a:avLst/>
          </a:prstGeom>
        </p:spPr>
        <p:txBody>
          <a:bodyPr lIns="0" tIns="0" rIns="0" bIns="0" rtlCol="0" anchor="t">
            <a:spAutoFit/>
          </a:bodyPr>
          <a:lstStyle/>
          <a:p>
            <a:pPr>
              <a:lnSpc>
                <a:spcPts val="898"/>
              </a:lnSpc>
            </a:pPr>
            <a:r>
              <a:rPr lang="en-US" sz="965" b="1" spc="-28">
                <a:solidFill>
                  <a:srgbClr val="334C6D"/>
                </a:solidFill>
                <a:latin typeface="Arimo Bold"/>
                <a:ea typeface="Arimo Bold"/>
                <a:cs typeface="Arimo Bold"/>
                <a:sym typeface="Arimo Bold"/>
              </a:rPr>
              <a:t>8:30AM  -</a:t>
            </a:r>
          </a:p>
          <a:p>
            <a:pPr>
              <a:lnSpc>
                <a:spcPts val="898"/>
              </a:lnSpc>
            </a:pPr>
            <a:r>
              <a:rPr lang="en-US" sz="965" b="1" spc="-28">
                <a:solidFill>
                  <a:srgbClr val="334C6D"/>
                </a:solidFill>
                <a:latin typeface="Arimo Bold"/>
                <a:ea typeface="Arimo Bold"/>
                <a:cs typeface="Arimo Bold"/>
                <a:sym typeface="Arimo Bold"/>
              </a:rPr>
              <a:t>9:00AM </a:t>
            </a:r>
          </a:p>
        </p:txBody>
      </p:sp>
      <p:sp>
        <p:nvSpPr>
          <p:cNvPr id="18" name="TextBox 18"/>
          <p:cNvSpPr txBox="1"/>
          <p:nvPr/>
        </p:nvSpPr>
        <p:spPr>
          <a:xfrm>
            <a:off x="1403516" y="1541252"/>
            <a:ext cx="1558961" cy="282129"/>
          </a:xfrm>
          <a:prstGeom prst="rect">
            <a:avLst/>
          </a:prstGeom>
        </p:spPr>
        <p:txBody>
          <a:bodyPr lIns="0" tIns="0" rIns="0" bIns="0" rtlCol="0" anchor="t">
            <a:spAutoFit/>
          </a:bodyPr>
          <a:lstStyle/>
          <a:p>
            <a:pPr>
              <a:lnSpc>
                <a:spcPts val="1054"/>
              </a:lnSpc>
            </a:pPr>
            <a:r>
              <a:rPr lang="en-US" sz="950" b="1">
                <a:solidFill>
                  <a:srgbClr val="334C6D"/>
                </a:solidFill>
                <a:latin typeface="Garet Ultra-Bold"/>
                <a:ea typeface="Garet Ultra-Bold"/>
                <a:cs typeface="Garet Ultra-Bold"/>
                <a:sym typeface="Garet Ultra-Bold"/>
              </a:rPr>
              <a:t> REGISTRATION/ WELCOMING REMARKS </a:t>
            </a:r>
          </a:p>
        </p:txBody>
      </p:sp>
      <p:sp>
        <p:nvSpPr>
          <p:cNvPr id="19" name="TextBox 19"/>
          <p:cNvSpPr txBox="1"/>
          <p:nvPr/>
        </p:nvSpPr>
        <p:spPr>
          <a:xfrm>
            <a:off x="3434054" y="1491440"/>
            <a:ext cx="1898469" cy="384721"/>
          </a:xfrm>
          <a:prstGeom prst="rect">
            <a:avLst/>
          </a:prstGeom>
        </p:spPr>
        <p:txBody>
          <a:bodyPr lIns="0" tIns="0" rIns="0" bIns="0" rtlCol="0" anchor="t">
            <a:spAutoFit/>
          </a:bodyPr>
          <a:lstStyle/>
          <a:p>
            <a:pPr>
              <a:lnSpc>
                <a:spcPts val="961"/>
              </a:lnSpc>
            </a:pPr>
            <a:r>
              <a:rPr lang="en-US" sz="865" b="1">
                <a:solidFill>
                  <a:srgbClr val="334C6D"/>
                </a:solidFill>
                <a:latin typeface="Garet Bold"/>
                <a:ea typeface="Garet Bold"/>
                <a:cs typeface="Garet Bold"/>
                <a:sym typeface="Garet Bold"/>
              </a:rPr>
              <a:t>JOAQUINA ‘KINA” BABAUTA</a:t>
            </a:r>
            <a:r>
              <a:rPr lang="en-US" sz="865">
                <a:solidFill>
                  <a:srgbClr val="334C6D"/>
                </a:solidFill>
                <a:latin typeface="Garet"/>
                <a:ea typeface="Garet"/>
                <a:cs typeface="Garet"/>
                <a:sym typeface="Garet"/>
              </a:rPr>
              <a:t> </a:t>
            </a:r>
          </a:p>
          <a:p>
            <a:pPr>
              <a:lnSpc>
                <a:spcPts val="961"/>
              </a:lnSpc>
            </a:pPr>
            <a:r>
              <a:rPr lang="en-US" sz="865">
                <a:solidFill>
                  <a:srgbClr val="334C6D"/>
                </a:solidFill>
                <a:latin typeface="Garet"/>
                <a:ea typeface="Garet"/>
                <a:cs typeface="Garet"/>
                <a:sym typeface="Garet"/>
              </a:rPr>
              <a:t> OFFICE OF INFORMATION TECHNOLOGY (OIT)</a:t>
            </a:r>
          </a:p>
        </p:txBody>
      </p:sp>
      <p:sp>
        <p:nvSpPr>
          <p:cNvPr id="20" name="TextBox 20"/>
          <p:cNvSpPr txBox="1"/>
          <p:nvPr/>
        </p:nvSpPr>
        <p:spPr>
          <a:xfrm>
            <a:off x="3434054" y="1980965"/>
            <a:ext cx="1996953" cy="384721"/>
          </a:xfrm>
          <a:prstGeom prst="rect">
            <a:avLst/>
          </a:prstGeom>
        </p:spPr>
        <p:txBody>
          <a:bodyPr lIns="0" tIns="0" rIns="0" bIns="0" rtlCol="0" anchor="t">
            <a:spAutoFit/>
          </a:bodyPr>
          <a:lstStyle/>
          <a:p>
            <a:pPr>
              <a:lnSpc>
                <a:spcPts val="999"/>
              </a:lnSpc>
            </a:pPr>
            <a:r>
              <a:rPr lang="en-US" sz="901" b="1">
                <a:solidFill>
                  <a:srgbClr val="334C6D"/>
                </a:solidFill>
                <a:latin typeface="Garet Bold"/>
                <a:ea typeface="Garet Bold"/>
                <a:cs typeface="Garet Bold"/>
                <a:sym typeface="Garet Bold"/>
              </a:rPr>
              <a:t>JONATHAN LIWAG</a:t>
            </a:r>
            <a:r>
              <a:rPr lang="en-US" sz="901">
                <a:solidFill>
                  <a:srgbClr val="334C6D"/>
                </a:solidFill>
                <a:latin typeface="Garet"/>
                <a:ea typeface="Garet"/>
                <a:cs typeface="Garet"/>
                <a:sym typeface="Garet"/>
              </a:rPr>
              <a:t> OF QUIBIT LEARNING SOLUTIONS</a:t>
            </a:r>
          </a:p>
          <a:p>
            <a:pPr>
              <a:lnSpc>
                <a:spcPts val="999"/>
              </a:lnSpc>
            </a:pPr>
            <a:r>
              <a:rPr lang="en-US" sz="901">
                <a:solidFill>
                  <a:srgbClr val="334C6D"/>
                </a:solidFill>
                <a:latin typeface="Garet"/>
                <a:ea typeface="Garet"/>
                <a:cs typeface="Garet"/>
                <a:sym typeface="Garet"/>
              </a:rPr>
              <a:t>(Presenter)</a:t>
            </a:r>
          </a:p>
        </p:txBody>
      </p:sp>
      <p:sp>
        <p:nvSpPr>
          <p:cNvPr id="21" name="TextBox 21"/>
          <p:cNvSpPr txBox="1"/>
          <p:nvPr/>
        </p:nvSpPr>
        <p:spPr>
          <a:xfrm>
            <a:off x="1488099" y="3071484"/>
            <a:ext cx="1135655" cy="179536"/>
          </a:xfrm>
          <a:prstGeom prst="rect">
            <a:avLst/>
          </a:prstGeom>
        </p:spPr>
        <p:txBody>
          <a:bodyPr lIns="0" tIns="0" rIns="0" bIns="0" rtlCol="0" anchor="t">
            <a:spAutoFit/>
          </a:bodyPr>
          <a:lstStyle/>
          <a:p>
            <a:pPr>
              <a:lnSpc>
                <a:spcPts val="1412"/>
              </a:lnSpc>
            </a:pPr>
            <a:r>
              <a:rPr lang="en-US" sz="1272" b="1">
                <a:solidFill>
                  <a:srgbClr val="334C6D"/>
                </a:solidFill>
                <a:latin typeface="Canva Sans Bold"/>
                <a:ea typeface="Canva Sans Bold"/>
                <a:cs typeface="Canva Sans Bold"/>
                <a:sym typeface="Canva Sans Bold"/>
              </a:rPr>
              <a:t>BREAK</a:t>
            </a:r>
          </a:p>
        </p:txBody>
      </p:sp>
      <p:grpSp>
        <p:nvGrpSpPr>
          <p:cNvPr id="22" name="Group 22"/>
          <p:cNvGrpSpPr/>
          <p:nvPr/>
        </p:nvGrpSpPr>
        <p:grpSpPr>
          <a:xfrm>
            <a:off x="469883" y="3930284"/>
            <a:ext cx="4857253" cy="431675"/>
            <a:chOff x="0" y="0"/>
            <a:chExt cx="2615526" cy="232448"/>
          </a:xfrm>
        </p:grpSpPr>
        <p:sp>
          <p:nvSpPr>
            <p:cNvPr id="23" name="Freeform 23"/>
            <p:cNvSpPr/>
            <p:nvPr/>
          </p:nvSpPr>
          <p:spPr>
            <a:xfrm>
              <a:off x="0" y="0"/>
              <a:ext cx="2615526" cy="232448"/>
            </a:xfrm>
            <a:custGeom>
              <a:avLst/>
              <a:gdLst/>
              <a:ahLst/>
              <a:cxnLst/>
              <a:rect l="l" t="t" r="r" b="b"/>
              <a:pathLst>
                <a:path w="2615526" h="232448">
                  <a:moveTo>
                    <a:pt x="0" y="0"/>
                  </a:moveTo>
                  <a:lnTo>
                    <a:pt x="2615526" y="0"/>
                  </a:lnTo>
                  <a:lnTo>
                    <a:pt x="2615526" y="232448"/>
                  </a:lnTo>
                  <a:lnTo>
                    <a:pt x="0" y="232448"/>
                  </a:lnTo>
                  <a:close/>
                </a:path>
              </a:pathLst>
            </a:custGeom>
            <a:solidFill>
              <a:srgbClr val="FFFFFF"/>
            </a:solidFill>
          </p:spPr>
          <p:txBody>
            <a:bodyPr/>
            <a:lstStyle/>
            <a:p>
              <a:endParaRPr lang="en-US" sz="933"/>
            </a:p>
          </p:txBody>
        </p:sp>
        <p:sp>
          <p:nvSpPr>
            <p:cNvPr id="24" name="TextBox 24"/>
            <p:cNvSpPr txBox="1"/>
            <p:nvPr/>
          </p:nvSpPr>
          <p:spPr>
            <a:xfrm>
              <a:off x="0" y="-28575"/>
              <a:ext cx="2615526" cy="261023"/>
            </a:xfrm>
            <a:prstGeom prst="rect">
              <a:avLst/>
            </a:prstGeom>
          </p:spPr>
          <p:txBody>
            <a:bodyPr lIns="33122" tIns="33122" rIns="33122" bIns="33122" rtlCol="0" anchor="ctr"/>
            <a:lstStyle/>
            <a:p>
              <a:pPr algn="ctr">
                <a:lnSpc>
                  <a:spcPts val="1369"/>
                </a:lnSpc>
                <a:spcBef>
                  <a:spcPct val="0"/>
                </a:spcBef>
              </a:pPr>
              <a:endParaRPr sz="933"/>
            </a:p>
          </p:txBody>
        </p:sp>
      </p:grpSp>
      <p:grpSp>
        <p:nvGrpSpPr>
          <p:cNvPr id="25" name="Group 25"/>
          <p:cNvGrpSpPr/>
          <p:nvPr/>
        </p:nvGrpSpPr>
        <p:grpSpPr>
          <a:xfrm>
            <a:off x="464494" y="4886654"/>
            <a:ext cx="4857253" cy="447015"/>
            <a:chOff x="0" y="0"/>
            <a:chExt cx="2615526" cy="240708"/>
          </a:xfrm>
        </p:grpSpPr>
        <p:sp>
          <p:nvSpPr>
            <p:cNvPr id="26" name="Freeform 26"/>
            <p:cNvSpPr/>
            <p:nvPr/>
          </p:nvSpPr>
          <p:spPr>
            <a:xfrm>
              <a:off x="0" y="0"/>
              <a:ext cx="2615526" cy="240708"/>
            </a:xfrm>
            <a:custGeom>
              <a:avLst/>
              <a:gdLst/>
              <a:ahLst/>
              <a:cxnLst/>
              <a:rect l="l" t="t" r="r" b="b"/>
              <a:pathLst>
                <a:path w="2615526" h="240708">
                  <a:moveTo>
                    <a:pt x="0" y="0"/>
                  </a:moveTo>
                  <a:lnTo>
                    <a:pt x="2615526" y="0"/>
                  </a:lnTo>
                  <a:lnTo>
                    <a:pt x="2615526" y="240708"/>
                  </a:lnTo>
                  <a:lnTo>
                    <a:pt x="0" y="240708"/>
                  </a:lnTo>
                  <a:close/>
                </a:path>
              </a:pathLst>
            </a:custGeom>
            <a:solidFill>
              <a:srgbClr val="FFFFFF"/>
            </a:solidFill>
          </p:spPr>
          <p:txBody>
            <a:bodyPr/>
            <a:lstStyle/>
            <a:p>
              <a:endParaRPr lang="en-US" sz="933"/>
            </a:p>
          </p:txBody>
        </p:sp>
        <p:sp>
          <p:nvSpPr>
            <p:cNvPr id="27" name="TextBox 27"/>
            <p:cNvSpPr txBox="1"/>
            <p:nvPr/>
          </p:nvSpPr>
          <p:spPr>
            <a:xfrm>
              <a:off x="0" y="-28575"/>
              <a:ext cx="2615526" cy="269283"/>
            </a:xfrm>
            <a:prstGeom prst="rect">
              <a:avLst/>
            </a:prstGeom>
          </p:spPr>
          <p:txBody>
            <a:bodyPr lIns="33122" tIns="33122" rIns="33122" bIns="33122" rtlCol="0" anchor="ctr"/>
            <a:lstStyle/>
            <a:p>
              <a:pPr algn="ctr">
                <a:lnSpc>
                  <a:spcPts val="1369"/>
                </a:lnSpc>
                <a:spcBef>
                  <a:spcPct val="0"/>
                </a:spcBef>
              </a:pPr>
              <a:endParaRPr sz="933"/>
            </a:p>
          </p:txBody>
        </p:sp>
      </p:grpSp>
      <p:sp>
        <p:nvSpPr>
          <p:cNvPr id="28" name="TextBox 28"/>
          <p:cNvSpPr txBox="1"/>
          <p:nvPr/>
        </p:nvSpPr>
        <p:spPr>
          <a:xfrm>
            <a:off x="1420964" y="4978695"/>
            <a:ext cx="1615319" cy="297069"/>
          </a:xfrm>
          <a:prstGeom prst="rect">
            <a:avLst/>
          </a:prstGeom>
        </p:spPr>
        <p:txBody>
          <a:bodyPr lIns="0" tIns="0" rIns="0" bIns="0" rtlCol="0" anchor="t">
            <a:spAutoFit/>
          </a:bodyPr>
          <a:lstStyle/>
          <a:p>
            <a:pPr>
              <a:lnSpc>
                <a:spcPts val="1178"/>
              </a:lnSpc>
            </a:pPr>
            <a:r>
              <a:rPr lang="en-US" sz="950" b="1">
                <a:solidFill>
                  <a:srgbClr val="334C6D"/>
                </a:solidFill>
                <a:latin typeface="Garet Bold"/>
                <a:ea typeface="Garet Bold"/>
                <a:cs typeface="Garet Bold"/>
                <a:sym typeface="Garet Bold"/>
              </a:rPr>
              <a:t>SESSION 5: </a:t>
            </a:r>
          </a:p>
          <a:p>
            <a:pPr>
              <a:lnSpc>
                <a:spcPts val="1178"/>
              </a:lnSpc>
            </a:pPr>
            <a:r>
              <a:rPr lang="en-US" sz="950" i="1">
                <a:solidFill>
                  <a:srgbClr val="334C6D"/>
                </a:solidFill>
                <a:latin typeface="Garet Italics"/>
                <a:ea typeface="Garet Italics"/>
                <a:cs typeface="Garet Italics"/>
                <a:sym typeface="Garet Italics"/>
              </a:rPr>
              <a:t>INTERACTIVE ACTIVITIES</a:t>
            </a:r>
          </a:p>
        </p:txBody>
      </p:sp>
      <p:grpSp>
        <p:nvGrpSpPr>
          <p:cNvPr id="29" name="Group 29"/>
          <p:cNvGrpSpPr/>
          <p:nvPr/>
        </p:nvGrpSpPr>
        <p:grpSpPr>
          <a:xfrm>
            <a:off x="464494" y="5403751"/>
            <a:ext cx="4857253" cy="447015"/>
            <a:chOff x="0" y="0"/>
            <a:chExt cx="2615526" cy="240708"/>
          </a:xfrm>
        </p:grpSpPr>
        <p:sp>
          <p:nvSpPr>
            <p:cNvPr id="30" name="Freeform 30"/>
            <p:cNvSpPr/>
            <p:nvPr/>
          </p:nvSpPr>
          <p:spPr>
            <a:xfrm>
              <a:off x="0" y="0"/>
              <a:ext cx="2615526" cy="240708"/>
            </a:xfrm>
            <a:custGeom>
              <a:avLst/>
              <a:gdLst/>
              <a:ahLst/>
              <a:cxnLst/>
              <a:rect l="l" t="t" r="r" b="b"/>
              <a:pathLst>
                <a:path w="2615526" h="240708">
                  <a:moveTo>
                    <a:pt x="0" y="0"/>
                  </a:moveTo>
                  <a:lnTo>
                    <a:pt x="2615526" y="0"/>
                  </a:lnTo>
                  <a:lnTo>
                    <a:pt x="2615526" y="240708"/>
                  </a:lnTo>
                  <a:lnTo>
                    <a:pt x="0" y="240708"/>
                  </a:lnTo>
                  <a:close/>
                </a:path>
              </a:pathLst>
            </a:custGeom>
            <a:solidFill>
              <a:srgbClr val="FFFFFF"/>
            </a:solidFill>
          </p:spPr>
          <p:txBody>
            <a:bodyPr/>
            <a:lstStyle/>
            <a:p>
              <a:endParaRPr lang="en-US" sz="933"/>
            </a:p>
          </p:txBody>
        </p:sp>
        <p:sp>
          <p:nvSpPr>
            <p:cNvPr id="31" name="TextBox 31"/>
            <p:cNvSpPr txBox="1"/>
            <p:nvPr/>
          </p:nvSpPr>
          <p:spPr>
            <a:xfrm>
              <a:off x="0" y="-28575"/>
              <a:ext cx="2615526" cy="269283"/>
            </a:xfrm>
            <a:prstGeom prst="rect">
              <a:avLst/>
            </a:prstGeom>
          </p:spPr>
          <p:txBody>
            <a:bodyPr lIns="33122" tIns="33122" rIns="33122" bIns="33122" rtlCol="0" anchor="ctr"/>
            <a:lstStyle/>
            <a:p>
              <a:pPr algn="ctr">
                <a:lnSpc>
                  <a:spcPts val="1369"/>
                </a:lnSpc>
                <a:spcBef>
                  <a:spcPct val="0"/>
                </a:spcBef>
              </a:pPr>
              <a:endParaRPr sz="933"/>
            </a:p>
          </p:txBody>
        </p:sp>
      </p:grpSp>
      <p:sp>
        <p:nvSpPr>
          <p:cNvPr id="32" name="TextBox 32"/>
          <p:cNvSpPr txBox="1"/>
          <p:nvPr/>
        </p:nvSpPr>
        <p:spPr>
          <a:xfrm>
            <a:off x="1471935" y="5555528"/>
            <a:ext cx="1615319" cy="191527"/>
          </a:xfrm>
          <a:prstGeom prst="rect">
            <a:avLst/>
          </a:prstGeom>
        </p:spPr>
        <p:txBody>
          <a:bodyPr lIns="0" tIns="0" rIns="0" bIns="0" rtlCol="0" anchor="t">
            <a:spAutoFit/>
          </a:bodyPr>
          <a:lstStyle/>
          <a:p>
            <a:pPr>
              <a:lnSpc>
                <a:spcPts val="1596"/>
              </a:lnSpc>
            </a:pPr>
            <a:r>
              <a:rPr lang="en-US" sz="1287" b="1">
                <a:solidFill>
                  <a:srgbClr val="334C6D"/>
                </a:solidFill>
                <a:latin typeface="Garet Bold"/>
                <a:ea typeface="Garet Bold"/>
                <a:cs typeface="Garet Bold"/>
                <a:sym typeface="Garet Bold"/>
              </a:rPr>
              <a:t>Q&amp;A PANEL </a:t>
            </a:r>
          </a:p>
        </p:txBody>
      </p:sp>
      <p:grpSp>
        <p:nvGrpSpPr>
          <p:cNvPr id="33" name="Group 33"/>
          <p:cNvGrpSpPr/>
          <p:nvPr/>
        </p:nvGrpSpPr>
        <p:grpSpPr>
          <a:xfrm>
            <a:off x="464494" y="5912128"/>
            <a:ext cx="4857253" cy="447015"/>
            <a:chOff x="0" y="0"/>
            <a:chExt cx="2615526" cy="240708"/>
          </a:xfrm>
        </p:grpSpPr>
        <p:sp>
          <p:nvSpPr>
            <p:cNvPr id="34" name="Freeform 34"/>
            <p:cNvSpPr/>
            <p:nvPr/>
          </p:nvSpPr>
          <p:spPr>
            <a:xfrm>
              <a:off x="0" y="0"/>
              <a:ext cx="2615526" cy="240708"/>
            </a:xfrm>
            <a:custGeom>
              <a:avLst/>
              <a:gdLst/>
              <a:ahLst/>
              <a:cxnLst/>
              <a:rect l="l" t="t" r="r" b="b"/>
              <a:pathLst>
                <a:path w="2615526" h="240708">
                  <a:moveTo>
                    <a:pt x="0" y="0"/>
                  </a:moveTo>
                  <a:lnTo>
                    <a:pt x="2615526" y="0"/>
                  </a:lnTo>
                  <a:lnTo>
                    <a:pt x="2615526" y="240708"/>
                  </a:lnTo>
                  <a:lnTo>
                    <a:pt x="0" y="240708"/>
                  </a:lnTo>
                  <a:close/>
                </a:path>
              </a:pathLst>
            </a:custGeom>
            <a:solidFill>
              <a:srgbClr val="FFFFFF"/>
            </a:solidFill>
          </p:spPr>
          <p:txBody>
            <a:bodyPr/>
            <a:lstStyle/>
            <a:p>
              <a:endParaRPr lang="en-US" sz="933"/>
            </a:p>
          </p:txBody>
        </p:sp>
        <p:sp>
          <p:nvSpPr>
            <p:cNvPr id="35" name="TextBox 35"/>
            <p:cNvSpPr txBox="1"/>
            <p:nvPr/>
          </p:nvSpPr>
          <p:spPr>
            <a:xfrm>
              <a:off x="0" y="-28575"/>
              <a:ext cx="2615526" cy="269283"/>
            </a:xfrm>
            <a:prstGeom prst="rect">
              <a:avLst/>
            </a:prstGeom>
          </p:spPr>
          <p:txBody>
            <a:bodyPr lIns="33122" tIns="33122" rIns="33122" bIns="33122" rtlCol="0" anchor="ctr"/>
            <a:lstStyle/>
            <a:p>
              <a:pPr algn="ctr">
                <a:lnSpc>
                  <a:spcPts val="1369"/>
                </a:lnSpc>
                <a:spcBef>
                  <a:spcPct val="0"/>
                </a:spcBef>
              </a:pPr>
              <a:endParaRPr sz="933"/>
            </a:p>
          </p:txBody>
        </p:sp>
      </p:grpSp>
      <p:sp>
        <p:nvSpPr>
          <p:cNvPr id="36" name="AutoShape 36"/>
          <p:cNvSpPr/>
          <p:nvPr/>
        </p:nvSpPr>
        <p:spPr>
          <a:xfrm flipH="1" flipV="1">
            <a:off x="1258985" y="1172366"/>
            <a:ext cx="0" cy="5515835"/>
          </a:xfrm>
          <a:prstGeom prst="line">
            <a:avLst/>
          </a:prstGeom>
          <a:ln w="19050" cap="flat">
            <a:solidFill>
              <a:srgbClr val="B4B4B4"/>
            </a:solidFill>
            <a:prstDash val="solid"/>
            <a:headEnd type="oval" w="lg" len="lg"/>
            <a:tailEnd type="oval" w="lg" len="lg"/>
          </a:ln>
        </p:spPr>
        <p:txBody>
          <a:bodyPr/>
          <a:lstStyle/>
          <a:p>
            <a:endParaRPr lang="en-US" sz="933"/>
          </a:p>
        </p:txBody>
      </p:sp>
      <p:sp>
        <p:nvSpPr>
          <p:cNvPr id="37" name="TextBox 37"/>
          <p:cNvSpPr txBox="1"/>
          <p:nvPr/>
        </p:nvSpPr>
        <p:spPr>
          <a:xfrm>
            <a:off x="1471935" y="6048955"/>
            <a:ext cx="2674807" cy="179921"/>
          </a:xfrm>
          <a:prstGeom prst="rect">
            <a:avLst/>
          </a:prstGeom>
        </p:spPr>
        <p:txBody>
          <a:bodyPr lIns="0" tIns="0" rIns="0" bIns="0" rtlCol="0" anchor="t">
            <a:spAutoFit/>
          </a:bodyPr>
          <a:lstStyle/>
          <a:p>
            <a:pPr>
              <a:lnSpc>
                <a:spcPts val="1513"/>
              </a:lnSpc>
            </a:pPr>
            <a:r>
              <a:rPr lang="en-US" sz="1219" b="1">
                <a:solidFill>
                  <a:srgbClr val="334C6D"/>
                </a:solidFill>
                <a:latin typeface="Garet Bold"/>
                <a:ea typeface="Garet Bold"/>
                <a:cs typeface="Garet Bold"/>
                <a:sym typeface="Garet Bold"/>
              </a:rPr>
              <a:t>CLOSING REMARKS  </a:t>
            </a:r>
          </a:p>
        </p:txBody>
      </p:sp>
      <p:sp>
        <p:nvSpPr>
          <p:cNvPr id="38" name="TextBox 38"/>
          <p:cNvSpPr txBox="1"/>
          <p:nvPr/>
        </p:nvSpPr>
        <p:spPr>
          <a:xfrm>
            <a:off x="655369" y="2068698"/>
            <a:ext cx="681808" cy="230832"/>
          </a:xfrm>
          <a:prstGeom prst="rect">
            <a:avLst/>
          </a:prstGeom>
        </p:spPr>
        <p:txBody>
          <a:bodyPr lIns="0" tIns="0" rIns="0" bIns="0" rtlCol="0" anchor="t">
            <a:spAutoFit/>
          </a:bodyPr>
          <a:lstStyle/>
          <a:p>
            <a:pPr>
              <a:lnSpc>
                <a:spcPts val="898"/>
              </a:lnSpc>
            </a:pPr>
            <a:r>
              <a:rPr lang="en-US" sz="965" b="1" spc="-28">
                <a:solidFill>
                  <a:srgbClr val="334C6D"/>
                </a:solidFill>
                <a:latin typeface="Arimo Bold"/>
                <a:ea typeface="Arimo Bold"/>
                <a:cs typeface="Arimo Bold"/>
                <a:sym typeface="Arimo Bold"/>
              </a:rPr>
              <a:t>9:00AM  -</a:t>
            </a:r>
          </a:p>
          <a:p>
            <a:pPr>
              <a:lnSpc>
                <a:spcPts val="898"/>
              </a:lnSpc>
            </a:pPr>
            <a:r>
              <a:rPr lang="en-US" sz="965" b="1" spc="-28">
                <a:solidFill>
                  <a:srgbClr val="334C6D"/>
                </a:solidFill>
                <a:latin typeface="Arimo Bold"/>
                <a:ea typeface="Arimo Bold"/>
                <a:cs typeface="Arimo Bold"/>
                <a:sym typeface="Arimo Bold"/>
              </a:rPr>
              <a:t>9:30AM </a:t>
            </a:r>
          </a:p>
        </p:txBody>
      </p:sp>
      <p:sp>
        <p:nvSpPr>
          <p:cNvPr id="39" name="TextBox 39"/>
          <p:cNvSpPr txBox="1"/>
          <p:nvPr/>
        </p:nvSpPr>
        <p:spPr>
          <a:xfrm>
            <a:off x="621036" y="3052371"/>
            <a:ext cx="716141" cy="230832"/>
          </a:xfrm>
          <a:prstGeom prst="rect">
            <a:avLst/>
          </a:prstGeom>
        </p:spPr>
        <p:txBody>
          <a:bodyPr lIns="0" tIns="0" rIns="0" bIns="0" rtlCol="0" anchor="t">
            <a:spAutoFit/>
          </a:bodyPr>
          <a:lstStyle/>
          <a:p>
            <a:pPr>
              <a:lnSpc>
                <a:spcPts val="893"/>
              </a:lnSpc>
            </a:pPr>
            <a:r>
              <a:rPr lang="en-US" sz="961" b="1" spc="-27">
                <a:solidFill>
                  <a:srgbClr val="334C6D"/>
                </a:solidFill>
                <a:latin typeface="Arimo Bold"/>
                <a:ea typeface="Arimo Bold"/>
                <a:cs typeface="Arimo Bold"/>
                <a:sym typeface="Arimo Bold"/>
              </a:rPr>
              <a:t>10;00AM  -</a:t>
            </a:r>
          </a:p>
          <a:p>
            <a:pPr>
              <a:lnSpc>
                <a:spcPts val="893"/>
              </a:lnSpc>
            </a:pPr>
            <a:r>
              <a:rPr lang="en-US" sz="961" b="1" spc="-27">
                <a:solidFill>
                  <a:srgbClr val="334C6D"/>
                </a:solidFill>
                <a:latin typeface="Arimo Bold"/>
                <a:ea typeface="Arimo Bold"/>
                <a:cs typeface="Arimo Bold"/>
                <a:sym typeface="Arimo Bold"/>
              </a:rPr>
              <a:t>10:10AM </a:t>
            </a:r>
          </a:p>
        </p:txBody>
      </p:sp>
      <p:sp>
        <p:nvSpPr>
          <p:cNvPr id="40" name="TextBox 40"/>
          <p:cNvSpPr txBox="1"/>
          <p:nvPr/>
        </p:nvSpPr>
        <p:spPr>
          <a:xfrm>
            <a:off x="542844" y="4029702"/>
            <a:ext cx="716141" cy="231602"/>
          </a:xfrm>
          <a:prstGeom prst="rect">
            <a:avLst/>
          </a:prstGeom>
        </p:spPr>
        <p:txBody>
          <a:bodyPr lIns="0" tIns="0" rIns="0" bIns="0" rtlCol="0" anchor="t">
            <a:spAutoFit/>
          </a:bodyPr>
          <a:lstStyle/>
          <a:p>
            <a:pPr>
              <a:lnSpc>
                <a:spcPts val="943"/>
              </a:lnSpc>
            </a:pPr>
            <a:r>
              <a:rPr lang="en-US" sz="1014" b="1" spc="-29">
                <a:solidFill>
                  <a:srgbClr val="334C6D"/>
                </a:solidFill>
                <a:latin typeface="Arimo Bold"/>
                <a:ea typeface="Arimo Bold"/>
                <a:cs typeface="Arimo Bold"/>
                <a:sym typeface="Arimo Bold"/>
              </a:rPr>
              <a:t>10:40AM  -</a:t>
            </a:r>
          </a:p>
          <a:p>
            <a:pPr>
              <a:lnSpc>
                <a:spcPts val="943"/>
              </a:lnSpc>
            </a:pPr>
            <a:r>
              <a:rPr lang="en-US" sz="1014" b="1" spc="-29">
                <a:solidFill>
                  <a:srgbClr val="334C6D"/>
                </a:solidFill>
                <a:latin typeface="Arimo Bold"/>
                <a:ea typeface="Arimo Bold"/>
                <a:cs typeface="Arimo Bold"/>
                <a:sym typeface="Arimo Bold"/>
              </a:rPr>
              <a:t>11:10AM </a:t>
            </a:r>
          </a:p>
        </p:txBody>
      </p:sp>
      <p:sp>
        <p:nvSpPr>
          <p:cNvPr id="42" name="TextBox 42"/>
          <p:cNvSpPr txBox="1"/>
          <p:nvPr/>
        </p:nvSpPr>
        <p:spPr>
          <a:xfrm>
            <a:off x="542844" y="5542315"/>
            <a:ext cx="716141" cy="230832"/>
          </a:xfrm>
          <a:prstGeom prst="rect">
            <a:avLst/>
          </a:prstGeom>
        </p:spPr>
        <p:txBody>
          <a:bodyPr lIns="0" tIns="0" rIns="0" bIns="0" rtlCol="0" anchor="t">
            <a:spAutoFit/>
          </a:bodyPr>
          <a:lstStyle/>
          <a:p>
            <a:pPr>
              <a:lnSpc>
                <a:spcPts val="893"/>
              </a:lnSpc>
            </a:pPr>
            <a:r>
              <a:rPr lang="en-US" sz="961" b="1" spc="-27">
                <a:solidFill>
                  <a:srgbClr val="334C6D"/>
                </a:solidFill>
                <a:latin typeface="Arimo Bold"/>
                <a:ea typeface="Arimo Bold"/>
                <a:cs typeface="Arimo Bold"/>
                <a:sym typeface="Arimo Bold"/>
              </a:rPr>
              <a:t>11:50AM  -</a:t>
            </a:r>
          </a:p>
          <a:p>
            <a:pPr>
              <a:lnSpc>
                <a:spcPts val="893"/>
              </a:lnSpc>
            </a:pPr>
            <a:r>
              <a:rPr lang="en-US" sz="961" b="1" spc="-27">
                <a:solidFill>
                  <a:srgbClr val="334C6D"/>
                </a:solidFill>
                <a:latin typeface="Arimo Bold"/>
                <a:ea typeface="Arimo Bold"/>
                <a:cs typeface="Arimo Bold"/>
                <a:sym typeface="Arimo Bold"/>
              </a:rPr>
              <a:t>12:15AM </a:t>
            </a:r>
          </a:p>
        </p:txBody>
      </p:sp>
      <p:sp>
        <p:nvSpPr>
          <p:cNvPr id="43" name="TextBox 43"/>
          <p:cNvSpPr txBox="1"/>
          <p:nvPr/>
        </p:nvSpPr>
        <p:spPr>
          <a:xfrm>
            <a:off x="542844" y="6037959"/>
            <a:ext cx="716141" cy="230832"/>
          </a:xfrm>
          <a:prstGeom prst="rect">
            <a:avLst/>
          </a:prstGeom>
        </p:spPr>
        <p:txBody>
          <a:bodyPr lIns="0" tIns="0" rIns="0" bIns="0" rtlCol="0" anchor="t">
            <a:spAutoFit/>
          </a:bodyPr>
          <a:lstStyle/>
          <a:p>
            <a:pPr>
              <a:lnSpc>
                <a:spcPts val="893"/>
              </a:lnSpc>
            </a:pPr>
            <a:r>
              <a:rPr lang="en-US" sz="961" b="1" spc="-27">
                <a:solidFill>
                  <a:srgbClr val="334C6D"/>
                </a:solidFill>
                <a:latin typeface="Arimo Bold"/>
                <a:ea typeface="Arimo Bold"/>
                <a:cs typeface="Arimo Bold"/>
                <a:sym typeface="Arimo Bold"/>
              </a:rPr>
              <a:t>12:15PM  -</a:t>
            </a:r>
          </a:p>
          <a:p>
            <a:pPr>
              <a:lnSpc>
                <a:spcPts val="893"/>
              </a:lnSpc>
            </a:pPr>
            <a:r>
              <a:rPr lang="en-US" sz="961" b="1" spc="-27">
                <a:solidFill>
                  <a:srgbClr val="334C6D"/>
                </a:solidFill>
                <a:latin typeface="Arimo Bold"/>
                <a:ea typeface="Arimo Bold"/>
                <a:cs typeface="Arimo Bold"/>
                <a:sym typeface="Arimo Bold"/>
              </a:rPr>
              <a:t>12:30PM </a:t>
            </a:r>
          </a:p>
        </p:txBody>
      </p:sp>
      <p:sp>
        <p:nvSpPr>
          <p:cNvPr id="44" name="TextBox 44"/>
          <p:cNvSpPr txBox="1"/>
          <p:nvPr/>
        </p:nvSpPr>
        <p:spPr>
          <a:xfrm>
            <a:off x="1426353" y="1994733"/>
            <a:ext cx="1917761" cy="327910"/>
          </a:xfrm>
          <a:prstGeom prst="rect">
            <a:avLst/>
          </a:prstGeom>
        </p:spPr>
        <p:txBody>
          <a:bodyPr lIns="0" tIns="0" rIns="0" bIns="0" rtlCol="0" anchor="t">
            <a:spAutoFit/>
          </a:bodyPr>
          <a:lstStyle/>
          <a:p>
            <a:pPr>
              <a:lnSpc>
                <a:spcPts val="1237"/>
              </a:lnSpc>
            </a:pPr>
            <a:r>
              <a:rPr lang="en-US" sz="997" b="1">
                <a:solidFill>
                  <a:srgbClr val="334C6D"/>
                </a:solidFill>
                <a:latin typeface="Garet Bold"/>
                <a:ea typeface="Garet Bold"/>
                <a:cs typeface="Garet Bold"/>
                <a:sym typeface="Garet Bold"/>
              </a:rPr>
              <a:t>SESSION 1: </a:t>
            </a:r>
          </a:p>
          <a:p>
            <a:pPr>
              <a:lnSpc>
                <a:spcPts val="720"/>
              </a:lnSpc>
            </a:pPr>
            <a:r>
              <a:rPr lang="en-US" sz="581" i="1">
                <a:solidFill>
                  <a:srgbClr val="334C6D"/>
                </a:solidFill>
                <a:latin typeface="Garet Italics"/>
                <a:ea typeface="Garet Italics"/>
                <a:cs typeface="Garet Italics"/>
                <a:sym typeface="Garet Italics"/>
              </a:rPr>
              <a:t>EMPOWERING THE HUMAN FIREWALL:</a:t>
            </a:r>
          </a:p>
          <a:p>
            <a:pPr>
              <a:lnSpc>
                <a:spcPts val="720"/>
              </a:lnSpc>
            </a:pPr>
            <a:r>
              <a:rPr lang="en-US" sz="581" i="1">
                <a:solidFill>
                  <a:srgbClr val="334C6D"/>
                </a:solidFill>
                <a:latin typeface="Garet Italics"/>
                <a:ea typeface="Garet Italics"/>
                <a:cs typeface="Garet Italics"/>
                <a:sym typeface="Garet Italics"/>
              </a:rPr>
              <a:t>STAYING SAFE ONLINE FOR GOVT. EMPLOYEES </a:t>
            </a:r>
          </a:p>
        </p:txBody>
      </p:sp>
      <p:grpSp>
        <p:nvGrpSpPr>
          <p:cNvPr id="45" name="Group 45"/>
          <p:cNvGrpSpPr/>
          <p:nvPr/>
        </p:nvGrpSpPr>
        <p:grpSpPr>
          <a:xfrm>
            <a:off x="475271" y="2470894"/>
            <a:ext cx="4857253" cy="431675"/>
            <a:chOff x="0" y="0"/>
            <a:chExt cx="2615526" cy="232448"/>
          </a:xfrm>
        </p:grpSpPr>
        <p:sp>
          <p:nvSpPr>
            <p:cNvPr id="46" name="Freeform 46"/>
            <p:cNvSpPr/>
            <p:nvPr/>
          </p:nvSpPr>
          <p:spPr>
            <a:xfrm>
              <a:off x="0" y="0"/>
              <a:ext cx="2615526" cy="232448"/>
            </a:xfrm>
            <a:custGeom>
              <a:avLst/>
              <a:gdLst/>
              <a:ahLst/>
              <a:cxnLst/>
              <a:rect l="l" t="t" r="r" b="b"/>
              <a:pathLst>
                <a:path w="2615526" h="232448">
                  <a:moveTo>
                    <a:pt x="0" y="0"/>
                  </a:moveTo>
                  <a:lnTo>
                    <a:pt x="2615526" y="0"/>
                  </a:lnTo>
                  <a:lnTo>
                    <a:pt x="2615526" y="232448"/>
                  </a:lnTo>
                  <a:lnTo>
                    <a:pt x="0" y="232448"/>
                  </a:lnTo>
                  <a:close/>
                </a:path>
              </a:pathLst>
            </a:custGeom>
            <a:solidFill>
              <a:srgbClr val="FFFFFF"/>
            </a:solidFill>
          </p:spPr>
          <p:txBody>
            <a:bodyPr/>
            <a:lstStyle/>
            <a:p>
              <a:endParaRPr lang="en-US" sz="933"/>
            </a:p>
          </p:txBody>
        </p:sp>
        <p:sp>
          <p:nvSpPr>
            <p:cNvPr id="47" name="TextBox 47"/>
            <p:cNvSpPr txBox="1"/>
            <p:nvPr/>
          </p:nvSpPr>
          <p:spPr>
            <a:xfrm>
              <a:off x="0" y="-28575"/>
              <a:ext cx="2615526" cy="261023"/>
            </a:xfrm>
            <a:prstGeom prst="rect">
              <a:avLst/>
            </a:prstGeom>
          </p:spPr>
          <p:txBody>
            <a:bodyPr lIns="33122" tIns="33122" rIns="33122" bIns="33122" rtlCol="0" anchor="ctr"/>
            <a:lstStyle/>
            <a:p>
              <a:pPr algn="ctr">
                <a:lnSpc>
                  <a:spcPts val="1369"/>
                </a:lnSpc>
                <a:spcBef>
                  <a:spcPct val="0"/>
                </a:spcBef>
              </a:pPr>
              <a:endParaRPr sz="933"/>
            </a:p>
          </p:txBody>
        </p:sp>
      </p:grpSp>
      <p:sp>
        <p:nvSpPr>
          <p:cNvPr id="48" name="TextBox 48"/>
          <p:cNvSpPr txBox="1"/>
          <p:nvPr/>
        </p:nvSpPr>
        <p:spPr>
          <a:xfrm>
            <a:off x="655369" y="2598924"/>
            <a:ext cx="681808" cy="230832"/>
          </a:xfrm>
          <a:prstGeom prst="rect">
            <a:avLst/>
          </a:prstGeom>
        </p:spPr>
        <p:txBody>
          <a:bodyPr lIns="0" tIns="0" rIns="0" bIns="0" rtlCol="0" anchor="t">
            <a:spAutoFit/>
          </a:bodyPr>
          <a:lstStyle/>
          <a:p>
            <a:pPr>
              <a:lnSpc>
                <a:spcPts val="898"/>
              </a:lnSpc>
            </a:pPr>
            <a:r>
              <a:rPr lang="en-US" sz="965" b="1" spc="-28">
                <a:solidFill>
                  <a:srgbClr val="334C6D"/>
                </a:solidFill>
                <a:latin typeface="Arimo Bold"/>
                <a:ea typeface="Arimo Bold"/>
                <a:cs typeface="Arimo Bold"/>
                <a:sym typeface="Arimo Bold"/>
              </a:rPr>
              <a:t>9:30AM  -</a:t>
            </a:r>
          </a:p>
          <a:p>
            <a:pPr>
              <a:lnSpc>
                <a:spcPts val="898"/>
              </a:lnSpc>
            </a:pPr>
            <a:r>
              <a:rPr lang="en-US" sz="965" b="1" spc="-28">
                <a:solidFill>
                  <a:srgbClr val="334C6D"/>
                </a:solidFill>
                <a:latin typeface="Arimo Bold"/>
                <a:ea typeface="Arimo Bold"/>
                <a:cs typeface="Arimo Bold"/>
                <a:sym typeface="Arimo Bold"/>
              </a:rPr>
              <a:t>10:00AM </a:t>
            </a:r>
          </a:p>
        </p:txBody>
      </p:sp>
      <p:sp>
        <p:nvSpPr>
          <p:cNvPr id="49" name="TextBox 49"/>
          <p:cNvSpPr txBox="1"/>
          <p:nvPr/>
        </p:nvSpPr>
        <p:spPr>
          <a:xfrm>
            <a:off x="1426353" y="2566100"/>
            <a:ext cx="1917761" cy="294953"/>
          </a:xfrm>
          <a:prstGeom prst="rect">
            <a:avLst/>
          </a:prstGeom>
        </p:spPr>
        <p:txBody>
          <a:bodyPr lIns="0" tIns="0" rIns="0" bIns="0" rtlCol="0" anchor="t">
            <a:spAutoFit/>
          </a:bodyPr>
          <a:lstStyle/>
          <a:p>
            <a:pPr>
              <a:lnSpc>
                <a:spcPts val="1237"/>
              </a:lnSpc>
            </a:pPr>
            <a:r>
              <a:rPr lang="en-US" sz="997" b="1">
                <a:solidFill>
                  <a:srgbClr val="334C6D"/>
                </a:solidFill>
                <a:latin typeface="Garet Bold"/>
                <a:ea typeface="Garet Bold"/>
                <a:cs typeface="Garet Bold"/>
                <a:sym typeface="Garet Bold"/>
              </a:rPr>
              <a:t>SESSION 2: </a:t>
            </a:r>
          </a:p>
          <a:p>
            <a:pPr>
              <a:lnSpc>
                <a:spcPts val="1139"/>
              </a:lnSpc>
            </a:pPr>
            <a:r>
              <a:rPr lang="en-US" sz="918" i="1">
                <a:solidFill>
                  <a:srgbClr val="334C6D"/>
                </a:solidFill>
                <a:latin typeface="Garet Italics"/>
                <a:ea typeface="Garet Italics"/>
                <a:cs typeface="Garet Italics"/>
                <a:sym typeface="Garet Italics"/>
              </a:rPr>
              <a:t>CYBERSECURITY</a:t>
            </a:r>
          </a:p>
        </p:txBody>
      </p:sp>
      <p:grpSp>
        <p:nvGrpSpPr>
          <p:cNvPr id="50" name="Group 50"/>
          <p:cNvGrpSpPr/>
          <p:nvPr/>
        </p:nvGrpSpPr>
        <p:grpSpPr>
          <a:xfrm>
            <a:off x="475271" y="3419026"/>
            <a:ext cx="4857253" cy="447015"/>
            <a:chOff x="0" y="0"/>
            <a:chExt cx="2615526" cy="240708"/>
          </a:xfrm>
        </p:grpSpPr>
        <p:sp>
          <p:nvSpPr>
            <p:cNvPr id="51" name="Freeform 51"/>
            <p:cNvSpPr/>
            <p:nvPr/>
          </p:nvSpPr>
          <p:spPr>
            <a:xfrm>
              <a:off x="0" y="0"/>
              <a:ext cx="2615526" cy="240708"/>
            </a:xfrm>
            <a:custGeom>
              <a:avLst/>
              <a:gdLst/>
              <a:ahLst/>
              <a:cxnLst/>
              <a:rect l="l" t="t" r="r" b="b"/>
              <a:pathLst>
                <a:path w="2615526" h="240708">
                  <a:moveTo>
                    <a:pt x="0" y="0"/>
                  </a:moveTo>
                  <a:lnTo>
                    <a:pt x="2615526" y="0"/>
                  </a:lnTo>
                  <a:lnTo>
                    <a:pt x="2615526" y="240708"/>
                  </a:lnTo>
                  <a:lnTo>
                    <a:pt x="0" y="240708"/>
                  </a:lnTo>
                  <a:close/>
                </a:path>
              </a:pathLst>
            </a:custGeom>
            <a:solidFill>
              <a:srgbClr val="FFFFFF"/>
            </a:solidFill>
          </p:spPr>
          <p:txBody>
            <a:bodyPr/>
            <a:lstStyle/>
            <a:p>
              <a:endParaRPr lang="en-US" sz="933"/>
            </a:p>
          </p:txBody>
        </p:sp>
        <p:sp>
          <p:nvSpPr>
            <p:cNvPr id="52" name="TextBox 52"/>
            <p:cNvSpPr txBox="1"/>
            <p:nvPr/>
          </p:nvSpPr>
          <p:spPr>
            <a:xfrm>
              <a:off x="0" y="-28575"/>
              <a:ext cx="2615526" cy="269283"/>
            </a:xfrm>
            <a:prstGeom prst="rect">
              <a:avLst/>
            </a:prstGeom>
          </p:spPr>
          <p:txBody>
            <a:bodyPr lIns="33122" tIns="33122" rIns="33122" bIns="33122" rtlCol="0" anchor="ctr"/>
            <a:lstStyle/>
            <a:p>
              <a:pPr algn="ctr">
                <a:lnSpc>
                  <a:spcPts val="1369"/>
                </a:lnSpc>
                <a:spcBef>
                  <a:spcPct val="0"/>
                </a:spcBef>
              </a:pPr>
              <a:endParaRPr sz="933"/>
            </a:p>
          </p:txBody>
        </p:sp>
      </p:grpSp>
      <p:sp>
        <p:nvSpPr>
          <p:cNvPr id="53" name="TextBox 53"/>
          <p:cNvSpPr txBox="1"/>
          <p:nvPr/>
        </p:nvSpPr>
        <p:spPr>
          <a:xfrm>
            <a:off x="1431741" y="3511067"/>
            <a:ext cx="1615319" cy="297069"/>
          </a:xfrm>
          <a:prstGeom prst="rect">
            <a:avLst/>
          </a:prstGeom>
        </p:spPr>
        <p:txBody>
          <a:bodyPr lIns="0" tIns="0" rIns="0" bIns="0" rtlCol="0" anchor="t">
            <a:spAutoFit/>
          </a:bodyPr>
          <a:lstStyle/>
          <a:p>
            <a:pPr>
              <a:lnSpc>
                <a:spcPts val="1178"/>
              </a:lnSpc>
            </a:pPr>
            <a:r>
              <a:rPr lang="en-US" sz="950" b="1">
                <a:solidFill>
                  <a:srgbClr val="334C6D"/>
                </a:solidFill>
                <a:latin typeface="Garet Bold"/>
                <a:ea typeface="Garet Bold"/>
                <a:cs typeface="Garet Bold"/>
                <a:sym typeface="Garet Bold"/>
              </a:rPr>
              <a:t>SESSION 3: </a:t>
            </a:r>
          </a:p>
          <a:p>
            <a:pPr>
              <a:lnSpc>
                <a:spcPts val="1178"/>
              </a:lnSpc>
            </a:pPr>
            <a:r>
              <a:rPr lang="en-US" sz="950" i="1">
                <a:solidFill>
                  <a:srgbClr val="334C6D"/>
                </a:solidFill>
                <a:latin typeface="Garet Italics"/>
                <a:ea typeface="Garet Italics"/>
                <a:cs typeface="Garet Italics"/>
                <a:sym typeface="Garet Italics"/>
              </a:rPr>
              <a:t>PHYSICAL SECURITY </a:t>
            </a:r>
          </a:p>
        </p:txBody>
      </p:sp>
      <p:sp>
        <p:nvSpPr>
          <p:cNvPr id="54" name="TextBox 54"/>
          <p:cNvSpPr txBox="1"/>
          <p:nvPr/>
        </p:nvSpPr>
        <p:spPr>
          <a:xfrm>
            <a:off x="542844" y="3545729"/>
            <a:ext cx="716141" cy="230832"/>
          </a:xfrm>
          <a:prstGeom prst="rect">
            <a:avLst/>
          </a:prstGeom>
        </p:spPr>
        <p:txBody>
          <a:bodyPr lIns="0" tIns="0" rIns="0" bIns="0" rtlCol="0" anchor="t">
            <a:spAutoFit/>
          </a:bodyPr>
          <a:lstStyle/>
          <a:p>
            <a:pPr>
              <a:lnSpc>
                <a:spcPts val="893"/>
              </a:lnSpc>
            </a:pPr>
            <a:r>
              <a:rPr lang="en-US" sz="961" b="1" spc="-27">
                <a:solidFill>
                  <a:srgbClr val="334C6D"/>
                </a:solidFill>
                <a:latin typeface="Arimo Bold"/>
                <a:ea typeface="Arimo Bold"/>
                <a:cs typeface="Arimo Bold"/>
                <a:sym typeface="Arimo Bold"/>
              </a:rPr>
              <a:t>10:10AM  -</a:t>
            </a:r>
          </a:p>
          <a:p>
            <a:pPr>
              <a:lnSpc>
                <a:spcPts val="893"/>
              </a:lnSpc>
            </a:pPr>
            <a:r>
              <a:rPr lang="en-US" sz="961" b="1" spc="-27">
                <a:solidFill>
                  <a:srgbClr val="334C6D"/>
                </a:solidFill>
                <a:latin typeface="Arimo Bold"/>
                <a:ea typeface="Arimo Bold"/>
                <a:cs typeface="Arimo Bold"/>
                <a:sym typeface="Arimo Bold"/>
              </a:rPr>
              <a:t>10:40AM </a:t>
            </a:r>
          </a:p>
        </p:txBody>
      </p:sp>
      <p:grpSp>
        <p:nvGrpSpPr>
          <p:cNvPr id="55" name="Group 55"/>
          <p:cNvGrpSpPr/>
          <p:nvPr/>
        </p:nvGrpSpPr>
        <p:grpSpPr>
          <a:xfrm>
            <a:off x="469883" y="4438456"/>
            <a:ext cx="4857253" cy="360087"/>
            <a:chOff x="0" y="0"/>
            <a:chExt cx="2615526" cy="193899"/>
          </a:xfrm>
        </p:grpSpPr>
        <p:sp>
          <p:nvSpPr>
            <p:cNvPr id="56" name="Freeform 56"/>
            <p:cNvSpPr/>
            <p:nvPr/>
          </p:nvSpPr>
          <p:spPr>
            <a:xfrm>
              <a:off x="0" y="0"/>
              <a:ext cx="2615526" cy="193899"/>
            </a:xfrm>
            <a:custGeom>
              <a:avLst/>
              <a:gdLst/>
              <a:ahLst/>
              <a:cxnLst/>
              <a:rect l="l" t="t" r="r" b="b"/>
              <a:pathLst>
                <a:path w="2615526" h="193899">
                  <a:moveTo>
                    <a:pt x="0" y="0"/>
                  </a:moveTo>
                  <a:lnTo>
                    <a:pt x="2615526" y="0"/>
                  </a:lnTo>
                  <a:lnTo>
                    <a:pt x="2615526" y="193899"/>
                  </a:lnTo>
                  <a:lnTo>
                    <a:pt x="0" y="193899"/>
                  </a:lnTo>
                  <a:close/>
                </a:path>
              </a:pathLst>
            </a:custGeom>
            <a:solidFill>
              <a:srgbClr val="BBCFE8"/>
            </a:solidFill>
          </p:spPr>
          <p:txBody>
            <a:bodyPr/>
            <a:lstStyle/>
            <a:p>
              <a:endParaRPr lang="en-US" sz="933"/>
            </a:p>
          </p:txBody>
        </p:sp>
        <p:sp>
          <p:nvSpPr>
            <p:cNvPr id="57" name="TextBox 57"/>
            <p:cNvSpPr txBox="1"/>
            <p:nvPr/>
          </p:nvSpPr>
          <p:spPr>
            <a:xfrm>
              <a:off x="0" y="-28575"/>
              <a:ext cx="2615526" cy="222474"/>
            </a:xfrm>
            <a:prstGeom prst="rect">
              <a:avLst/>
            </a:prstGeom>
          </p:spPr>
          <p:txBody>
            <a:bodyPr lIns="33122" tIns="33122" rIns="33122" bIns="33122" rtlCol="0" anchor="ctr"/>
            <a:lstStyle/>
            <a:p>
              <a:pPr algn="ctr">
                <a:lnSpc>
                  <a:spcPts val="1369"/>
                </a:lnSpc>
                <a:spcBef>
                  <a:spcPct val="0"/>
                </a:spcBef>
              </a:pPr>
              <a:endParaRPr sz="933"/>
            </a:p>
          </p:txBody>
        </p:sp>
      </p:grpSp>
      <p:sp>
        <p:nvSpPr>
          <p:cNvPr id="58" name="TextBox 58"/>
          <p:cNvSpPr txBox="1"/>
          <p:nvPr/>
        </p:nvSpPr>
        <p:spPr>
          <a:xfrm>
            <a:off x="1471933" y="4513224"/>
            <a:ext cx="2054565" cy="179536"/>
          </a:xfrm>
          <a:prstGeom prst="rect">
            <a:avLst/>
          </a:prstGeom>
        </p:spPr>
        <p:txBody>
          <a:bodyPr lIns="0" tIns="0" rIns="0" bIns="0" rtlCol="0" anchor="t">
            <a:spAutoFit/>
          </a:bodyPr>
          <a:lstStyle/>
          <a:p>
            <a:pPr>
              <a:lnSpc>
                <a:spcPts val="1412"/>
              </a:lnSpc>
            </a:pPr>
            <a:r>
              <a:rPr lang="en-US" sz="1272" b="1">
                <a:solidFill>
                  <a:srgbClr val="334C6D"/>
                </a:solidFill>
                <a:latin typeface="Canva Sans Bold"/>
                <a:ea typeface="Canva Sans Bold"/>
                <a:cs typeface="Canva Sans Bold"/>
                <a:sym typeface="Canva Sans Bold"/>
              </a:rPr>
              <a:t>BREAK</a:t>
            </a:r>
          </a:p>
        </p:txBody>
      </p:sp>
      <p:sp>
        <p:nvSpPr>
          <p:cNvPr id="59" name="TextBox 59"/>
          <p:cNvSpPr txBox="1"/>
          <p:nvPr/>
        </p:nvSpPr>
        <p:spPr>
          <a:xfrm>
            <a:off x="542844" y="5041226"/>
            <a:ext cx="716141" cy="230832"/>
          </a:xfrm>
          <a:prstGeom prst="rect">
            <a:avLst/>
          </a:prstGeom>
        </p:spPr>
        <p:txBody>
          <a:bodyPr lIns="0" tIns="0" rIns="0" bIns="0" rtlCol="0" anchor="t">
            <a:spAutoFit/>
          </a:bodyPr>
          <a:lstStyle/>
          <a:p>
            <a:pPr>
              <a:lnSpc>
                <a:spcPts val="893"/>
              </a:lnSpc>
            </a:pPr>
            <a:r>
              <a:rPr lang="en-US" sz="961" b="1" spc="-27">
                <a:solidFill>
                  <a:srgbClr val="334C6D"/>
                </a:solidFill>
                <a:latin typeface="Arimo Bold"/>
                <a:ea typeface="Arimo Bold"/>
                <a:cs typeface="Arimo Bold"/>
                <a:sym typeface="Arimo Bold"/>
              </a:rPr>
              <a:t>11:40AM  -</a:t>
            </a:r>
          </a:p>
          <a:p>
            <a:pPr>
              <a:lnSpc>
                <a:spcPts val="893"/>
              </a:lnSpc>
            </a:pPr>
            <a:r>
              <a:rPr lang="en-US" sz="961" b="1" spc="-27">
                <a:solidFill>
                  <a:srgbClr val="334C6D"/>
                </a:solidFill>
                <a:latin typeface="Arimo Bold"/>
                <a:ea typeface="Arimo Bold"/>
                <a:cs typeface="Arimo Bold"/>
                <a:sym typeface="Arimo Bold"/>
              </a:rPr>
              <a:t>11:50AM </a:t>
            </a:r>
          </a:p>
        </p:txBody>
      </p:sp>
      <p:sp>
        <p:nvSpPr>
          <p:cNvPr id="60" name="TextBox 60"/>
          <p:cNvSpPr txBox="1"/>
          <p:nvPr/>
        </p:nvSpPr>
        <p:spPr>
          <a:xfrm>
            <a:off x="3423278" y="2505369"/>
            <a:ext cx="1898469" cy="384721"/>
          </a:xfrm>
          <a:prstGeom prst="rect">
            <a:avLst/>
          </a:prstGeom>
        </p:spPr>
        <p:txBody>
          <a:bodyPr lIns="0" tIns="0" rIns="0" bIns="0" rtlCol="0" anchor="t">
            <a:spAutoFit/>
          </a:bodyPr>
          <a:lstStyle/>
          <a:p>
            <a:pPr>
              <a:lnSpc>
                <a:spcPts val="961"/>
              </a:lnSpc>
            </a:pPr>
            <a:r>
              <a:rPr lang="en-US" sz="865" b="1">
                <a:solidFill>
                  <a:srgbClr val="334C6D"/>
                </a:solidFill>
                <a:latin typeface="Garet Bold"/>
                <a:ea typeface="Garet Bold"/>
                <a:cs typeface="Garet Bold"/>
                <a:sym typeface="Garet Bold"/>
              </a:rPr>
              <a:t>JOAQUINA ‘KINA” BABAUTA</a:t>
            </a:r>
            <a:r>
              <a:rPr lang="en-US" sz="865">
                <a:solidFill>
                  <a:srgbClr val="334C6D"/>
                </a:solidFill>
                <a:latin typeface="Garet"/>
                <a:ea typeface="Garet"/>
                <a:cs typeface="Garet"/>
                <a:sym typeface="Garet"/>
              </a:rPr>
              <a:t> </a:t>
            </a:r>
          </a:p>
          <a:p>
            <a:pPr>
              <a:lnSpc>
                <a:spcPts val="961"/>
              </a:lnSpc>
            </a:pPr>
            <a:r>
              <a:rPr lang="en-US" sz="865">
                <a:solidFill>
                  <a:srgbClr val="334C6D"/>
                </a:solidFill>
                <a:latin typeface="Garet"/>
                <a:ea typeface="Garet"/>
                <a:cs typeface="Garet"/>
                <a:sym typeface="Garet"/>
              </a:rPr>
              <a:t> OFFICE OF INFORMATION TECHNOLOGY (OIT)</a:t>
            </a:r>
          </a:p>
        </p:txBody>
      </p:sp>
      <p:sp>
        <p:nvSpPr>
          <p:cNvPr id="61" name="TextBox 61"/>
          <p:cNvSpPr txBox="1"/>
          <p:nvPr/>
        </p:nvSpPr>
        <p:spPr>
          <a:xfrm>
            <a:off x="3423278" y="3476843"/>
            <a:ext cx="1898469" cy="384721"/>
          </a:xfrm>
          <a:prstGeom prst="rect">
            <a:avLst/>
          </a:prstGeom>
        </p:spPr>
        <p:txBody>
          <a:bodyPr lIns="0" tIns="0" rIns="0" bIns="0" rtlCol="0" anchor="t">
            <a:spAutoFit/>
          </a:bodyPr>
          <a:lstStyle/>
          <a:p>
            <a:pPr>
              <a:lnSpc>
                <a:spcPts val="961"/>
              </a:lnSpc>
            </a:pPr>
            <a:r>
              <a:rPr lang="en-US" sz="865" b="1">
                <a:solidFill>
                  <a:srgbClr val="334C6D"/>
                </a:solidFill>
                <a:latin typeface="Garet Bold"/>
                <a:ea typeface="Garet Bold"/>
                <a:cs typeface="Garet Bold"/>
                <a:sym typeface="Garet Bold"/>
              </a:rPr>
              <a:t>JOSEPH SHAUN SANTOS </a:t>
            </a:r>
          </a:p>
          <a:p>
            <a:pPr>
              <a:lnSpc>
                <a:spcPts val="961"/>
              </a:lnSpc>
            </a:pPr>
            <a:r>
              <a:rPr lang="en-US" sz="865">
                <a:solidFill>
                  <a:srgbClr val="334C6D"/>
                </a:solidFill>
                <a:latin typeface="Garet"/>
                <a:ea typeface="Garet"/>
                <a:cs typeface="Garet"/>
                <a:sym typeface="Garet"/>
              </a:rPr>
              <a:t> OFFICE OF INFORMATION TECHNOLOGY (OIT)</a:t>
            </a:r>
          </a:p>
        </p:txBody>
      </p:sp>
      <p:sp>
        <p:nvSpPr>
          <p:cNvPr id="62" name="TextBox 62"/>
          <p:cNvSpPr txBox="1"/>
          <p:nvPr/>
        </p:nvSpPr>
        <p:spPr>
          <a:xfrm>
            <a:off x="1431741" y="3988102"/>
            <a:ext cx="1615319" cy="297069"/>
          </a:xfrm>
          <a:prstGeom prst="rect">
            <a:avLst/>
          </a:prstGeom>
        </p:spPr>
        <p:txBody>
          <a:bodyPr lIns="0" tIns="0" rIns="0" bIns="0" rtlCol="0" anchor="t">
            <a:spAutoFit/>
          </a:bodyPr>
          <a:lstStyle/>
          <a:p>
            <a:pPr>
              <a:lnSpc>
                <a:spcPts val="1178"/>
              </a:lnSpc>
            </a:pPr>
            <a:r>
              <a:rPr lang="en-US" sz="950" b="1">
                <a:solidFill>
                  <a:srgbClr val="334C6D"/>
                </a:solidFill>
                <a:latin typeface="Garet Bold"/>
                <a:ea typeface="Garet Bold"/>
                <a:cs typeface="Garet Bold"/>
                <a:sym typeface="Garet Bold"/>
              </a:rPr>
              <a:t>SESSION 4: </a:t>
            </a:r>
          </a:p>
          <a:p>
            <a:pPr>
              <a:lnSpc>
                <a:spcPts val="1178"/>
              </a:lnSpc>
            </a:pPr>
            <a:r>
              <a:rPr lang="en-US" sz="950" i="1">
                <a:solidFill>
                  <a:srgbClr val="334C6D"/>
                </a:solidFill>
                <a:latin typeface="Garet Italics"/>
                <a:ea typeface="Garet Italics"/>
                <a:cs typeface="Garet Italics"/>
                <a:sym typeface="Garet Italics"/>
              </a:rPr>
              <a:t>JITBIT HELPDESK PORTAL </a:t>
            </a:r>
          </a:p>
        </p:txBody>
      </p:sp>
      <p:sp>
        <p:nvSpPr>
          <p:cNvPr id="63" name="TextBox 63"/>
          <p:cNvSpPr txBox="1"/>
          <p:nvPr/>
        </p:nvSpPr>
        <p:spPr>
          <a:xfrm>
            <a:off x="3423278" y="3974149"/>
            <a:ext cx="1898469" cy="384721"/>
          </a:xfrm>
          <a:prstGeom prst="rect">
            <a:avLst/>
          </a:prstGeom>
        </p:spPr>
        <p:txBody>
          <a:bodyPr lIns="0" tIns="0" rIns="0" bIns="0" rtlCol="0" anchor="t">
            <a:spAutoFit/>
          </a:bodyPr>
          <a:lstStyle/>
          <a:p>
            <a:pPr>
              <a:lnSpc>
                <a:spcPts val="961"/>
              </a:lnSpc>
            </a:pPr>
            <a:r>
              <a:rPr lang="en-US" sz="865" b="1">
                <a:solidFill>
                  <a:srgbClr val="334C6D"/>
                </a:solidFill>
                <a:latin typeface="Garet Bold"/>
                <a:ea typeface="Garet Bold"/>
                <a:cs typeface="Garet Bold"/>
                <a:sym typeface="Garet Bold"/>
              </a:rPr>
              <a:t>JOSTAN INOKE</a:t>
            </a:r>
          </a:p>
          <a:p>
            <a:pPr>
              <a:lnSpc>
                <a:spcPts val="961"/>
              </a:lnSpc>
            </a:pPr>
            <a:r>
              <a:rPr lang="en-US" sz="865">
                <a:solidFill>
                  <a:srgbClr val="334C6D"/>
                </a:solidFill>
                <a:latin typeface="Garet"/>
                <a:ea typeface="Garet"/>
                <a:cs typeface="Garet"/>
                <a:sym typeface="Garet"/>
              </a:rPr>
              <a:t> OFFICE OF INFORMATION TECHNOLOGY (OIT)</a:t>
            </a:r>
          </a:p>
        </p:txBody>
      </p:sp>
      <p:sp>
        <p:nvSpPr>
          <p:cNvPr id="64" name="TextBox 64"/>
          <p:cNvSpPr txBox="1"/>
          <p:nvPr/>
        </p:nvSpPr>
        <p:spPr>
          <a:xfrm>
            <a:off x="3417889" y="4931757"/>
            <a:ext cx="1898469" cy="384721"/>
          </a:xfrm>
          <a:prstGeom prst="rect">
            <a:avLst/>
          </a:prstGeom>
        </p:spPr>
        <p:txBody>
          <a:bodyPr lIns="0" tIns="0" rIns="0" bIns="0" rtlCol="0" anchor="t">
            <a:spAutoFit/>
          </a:bodyPr>
          <a:lstStyle/>
          <a:p>
            <a:pPr>
              <a:lnSpc>
                <a:spcPts val="961"/>
              </a:lnSpc>
            </a:pPr>
            <a:r>
              <a:rPr lang="en-US" sz="865" b="1">
                <a:solidFill>
                  <a:srgbClr val="334C6D"/>
                </a:solidFill>
                <a:latin typeface="Garet Bold"/>
                <a:ea typeface="Garet Bold"/>
                <a:cs typeface="Garet Bold"/>
                <a:sym typeface="Garet Bold"/>
              </a:rPr>
              <a:t>FRANK CELIS </a:t>
            </a:r>
          </a:p>
          <a:p>
            <a:pPr>
              <a:lnSpc>
                <a:spcPts val="961"/>
              </a:lnSpc>
            </a:pPr>
            <a:r>
              <a:rPr lang="en-US" sz="865">
                <a:solidFill>
                  <a:srgbClr val="334C6D"/>
                </a:solidFill>
                <a:latin typeface="Garet"/>
                <a:ea typeface="Garet"/>
                <a:cs typeface="Garet"/>
                <a:sym typeface="Garet"/>
              </a:rPr>
              <a:t> OFFICE OF INFORMATION TECHNOLOGY (OIT)</a:t>
            </a:r>
          </a:p>
        </p:txBody>
      </p:sp>
      <p:sp>
        <p:nvSpPr>
          <p:cNvPr id="65" name="TextBox 65"/>
          <p:cNvSpPr txBox="1"/>
          <p:nvPr/>
        </p:nvSpPr>
        <p:spPr>
          <a:xfrm>
            <a:off x="3423278" y="5947131"/>
            <a:ext cx="1898469" cy="384721"/>
          </a:xfrm>
          <a:prstGeom prst="rect">
            <a:avLst/>
          </a:prstGeom>
        </p:spPr>
        <p:txBody>
          <a:bodyPr lIns="0" tIns="0" rIns="0" bIns="0" rtlCol="0" anchor="t">
            <a:spAutoFit/>
          </a:bodyPr>
          <a:lstStyle/>
          <a:p>
            <a:pPr>
              <a:lnSpc>
                <a:spcPts val="961"/>
              </a:lnSpc>
            </a:pPr>
            <a:r>
              <a:rPr lang="en-US" sz="865" b="1">
                <a:solidFill>
                  <a:srgbClr val="334C6D"/>
                </a:solidFill>
                <a:latin typeface="Garet Bold"/>
                <a:ea typeface="Garet Bold"/>
                <a:cs typeface="Garet Bold"/>
                <a:sym typeface="Garet Bold"/>
              </a:rPr>
              <a:t>JOAQUINA ‘KINA” BABAUTA</a:t>
            </a:r>
            <a:r>
              <a:rPr lang="en-US" sz="865">
                <a:solidFill>
                  <a:srgbClr val="334C6D"/>
                </a:solidFill>
                <a:latin typeface="Garet"/>
                <a:ea typeface="Garet"/>
                <a:cs typeface="Garet"/>
                <a:sym typeface="Garet"/>
              </a:rPr>
              <a:t> </a:t>
            </a:r>
          </a:p>
          <a:p>
            <a:pPr>
              <a:lnSpc>
                <a:spcPts val="961"/>
              </a:lnSpc>
            </a:pPr>
            <a:r>
              <a:rPr lang="en-US" sz="865">
                <a:solidFill>
                  <a:srgbClr val="334C6D"/>
                </a:solidFill>
                <a:latin typeface="Garet"/>
                <a:ea typeface="Garet"/>
                <a:cs typeface="Garet"/>
                <a:sym typeface="Garet"/>
              </a:rPr>
              <a:t> OFFICE OF INFORMATION TECHNOLOGY (OIT)</a:t>
            </a:r>
          </a:p>
        </p:txBody>
      </p:sp>
      <p:sp>
        <p:nvSpPr>
          <p:cNvPr id="41" name="TextBox 41"/>
          <p:cNvSpPr txBox="1"/>
          <p:nvPr/>
        </p:nvSpPr>
        <p:spPr>
          <a:xfrm>
            <a:off x="542844" y="4522600"/>
            <a:ext cx="716141" cy="230832"/>
          </a:xfrm>
          <a:prstGeom prst="rect">
            <a:avLst/>
          </a:prstGeom>
        </p:spPr>
        <p:txBody>
          <a:bodyPr lIns="0" tIns="0" rIns="0" bIns="0" rtlCol="0" anchor="t">
            <a:spAutoFit/>
          </a:bodyPr>
          <a:lstStyle/>
          <a:p>
            <a:pPr>
              <a:lnSpc>
                <a:spcPts val="893"/>
              </a:lnSpc>
            </a:pPr>
            <a:r>
              <a:rPr lang="en-US" sz="961" b="1" spc="-27">
                <a:solidFill>
                  <a:srgbClr val="334C6D"/>
                </a:solidFill>
                <a:latin typeface="Arimo Bold"/>
                <a:ea typeface="Arimo Bold"/>
                <a:cs typeface="Arimo Bold"/>
                <a:sym typeface="Arimo Bold"/>
              </a:rPr>
              <a:t>11:10AM  -</a:t>
            </a:r>
          </a:p>
          <a:p>
            <a:pPr>
              <a:lnSpc>
                <a:spcPts val="893"/>
              </a:lnSpc>
            </a:pPr>
            <a:r>
              <a:rPr lang="en-US" sz="961" b="1" spc="-27">
                <a:solidFill>
                  <a:srgbClr val="334C6D"/>
                </a:solidFill>
                <a:latin typeface="Arimo Bold"/>
                <a:ea typeface="Arimo Bold"/>
                <a:cs typeface="Arimo Bold"/>
                <a:sym typeface="Arimo Bold"/>
              </a:rPr>
              <a:t>11:40AM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161DF-5D4F-38BA-BF0E-E7F18757CA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B3E6AD-7839-39F0-5A28-FF45FEFE7A2E}"/>
              </a:ext>
            </a:extLst>
          </p:cNvPr>
          <p:cNvSpPr>
            <a:spLocks noGrp="1"/>
          </p:cNvSpPr>
          <p:nvPr>
            <p:ph type="title"/>
          </p:nvPr>
        </p:nvSpPr>
        <p:spPr/>
        <p:txBody>
          <a:bodyPr vert="horz" lIns="0" tIns="0" rIns="0" bIns="0" rtlCol="0" anchor="b" anchorCtr="0">
            <a:normAutofit/>
          </a:bodyPr>
          <a:lstStyle/>
          <a:p>
            <a:r>
              <a:rPr lang="en-US"/>
              <a:t>Vigilance and Healthy Skepticism</a:t>
            </a:r>
          </a:p>
        </p:txBody>
      </p:sp>
      <p:sp>
        <p:nvSpPr>
          <p:cNvPr id="7" name="Text Placeholder 6">
            <a:extLst>
              <a:ext uri="{FF2B5EF4-FFF2-40B4-BE49-F238E27FC236}">
                <a16:creationId xmlns:a16="http://schemas.microsoft.com/office/drawing/2014/main" id="{896A23A7-33C4-01FF-AA26-D025A1D5270F}"/>
              </a:ext>
            </a:extLst>
          </p:cNvPr>
          <p:cNvSpPr>
            <a:spLocks noGrp="1"/>
          </p:cNvSpPr>
          <p:nvPr>
            <p:ph sz="quarter" idx="35"/>
          </p:nvPr>
        </p:nvSpPr>
        <p:spPr>
          <a:xfrm>
            <a:off x="2373002" y="2474811"/>
            <a:ext cx="4227332" cy="4116512"/>
          </a:xfrm>
        </p:spPr>
        <p:txBody>
          <a:bodyPr vert="horz" lIns="0" tIns="0" rIns="0" bIns="0" rtlCol="0" anchorCtr="0">
            <a:normAutofit fontScale="92500" lnSpcReduction="20000"/>
          </a:bodyPr>
          <a:lstStyle/>
          <a:p>
            <a:pPr marL="457200" indent="-457200">
              <a:buFont typeface="Arial" panose="020B0604020202020204" pitchFamily="34" charset="0"/>
              <a:buChar char="•"/>
            </a:pPr>
            <a:r>
              <a:rPr lang="en-US" sz="2800">
                <a:solidFill>
                  <a:schemeClr val="accent3"/>
                </a:solidFill>
                <a:latin typeface="+mj-lt"/>
                <a:cs typeface="Calibri" panose="020F0502020204030204" pitchFamily="34" charset="0"/>
              </a:rPr>
              <a:t>Question unusual requests—pause before acting</a:t>
            </a:r>
          </a:p>
          <a:p>
            <a:pPr marL="457200" indent="-457200">
              <a:buFont typeface="Arial" panose="020B0604020202020204" pitchFamily="34" charset="0"/>
              <a:buChar char="•"/>
            </a:pPr>
            <a:r>
              <a:rPr lang="en-US" sz="2800">
                <a:solidFill>
                  <a:schemeClr val="accent3"/>
                </a:solidFill>
                <a:latin typeface="+mj-lt"/>
                <a:cs typeface="Calibri" panose="020F0502020204030204" pitchFamily="34" charset="0"/>
              </a:rPr>
              <a:t>Trust but verify identities through secure channels</a:t>
            </a:r>
          </a:p>
          <a:p>
            <a:pPr marL="457200" indent="-457200">
              <a:buFont typeface="Arial" panose="020B0604020202020204" pitchFamily="34" charset="0"/>
              <a:buChar char="•"/>
            </a:pPr>
            <a:r>
              <a:rPr lang="en-US" sz="2800">
                <a:solidFill>
                  <a:schemeClr val="accent3"/>
                </a:solidFill>
                <a:latin typeface="+mj-lt"/>
                <a:cs typeface="Calibri" panose="020F0502020204030204" pitchFamily="34" charset="0"/>
              </a:rPr>
              <a:t>Pay attention to small details—”the devil is in the details”</a:t>
            </a:r>
          </a:p>
          <a:p>
            <a:endParaRPr lang="en-US" sz="1800">
              <a:solidFill>
                <a:srgbClr val="FFFFFF"/>
              </a:solidFill>
              <a:effectLst/>
              <a:latin typeface="+mj-lt"/>
            </a:endParaRPr>
          </a:p>
        </p:txBody>
      </p:sp>
      <p:pic>
        <p:nvPicPr>
          <p:cNvPr id="15" name="Content Placeholder 14">
            <a:extLst>
              <a:ext uri="{FF2B5EF4-FFF2-40B4-BE49-F238E27FC236}">
                <a16:creationId xmlns:a16="http://schemas.microsoft.com/office/drawing/2014/main" id="{D6FF2792-26F9-F4BB-46E2-4A492B14C49D}"/>
              </a:ext>
            </a:extLst>
          </p:cNvPr>
          <p:cNvPicPr>
            <a:picLocks noGrp="1" noChangeAspect="1"/>
          </p:cNvPicPr>
          <p:nvPr>
            <p:ph sz="quarter" idx="36"/>
          </p:nvPr>
        </p:nvPicPr>
        <p:blipFill>
          <a:blip r:embed="rId3"/>
          <a:stretch/>
        </p:blipFill>
        <p:spPr>
          <a:xfrm>
            <a:off x="7343775" y="2474913"/>
            <a:ext cx="3529012" cy="3529012"/>
          </a:xfrm>
          <a:noFill/>
        </p:spPr>
      </p:pic>
      <p:sp>
        <p:nvSpPr>
          <p:cNvPr id="20" name="Slide Number Placeholder 4">
            <a:extLst>
              <a:ext uri="{FF2B5EF4-FFF2-40B4-BE49-F238E27FC236}">
                <a16:creationId xmlns:a16="http://schemas.microsoft.com/office/drawing/2014/main" id="{AE629F1F-8BE9-E360-3C59-8EF4368D1CA5}"/>
              </a:ext>
            </a:extLst>
          </p:cNvPr>
          <p:cNvSpPr>
            <a:spLocks noGrp="1"/>
          </p:cNvSpPr>
          <p:nvPr>
            <p:ph type="sldNum" sz="quarter" idx="12"/>
          </p:nvPr>
        </p:nvSpPr>
        <p:spPr/>
        <p:txBody>
          <a:bodyPr/>
          <a:lstStyle/>
          <a:p>
            <a:pPr>
              <a:spcAft>
                <a:spcPts val="600"/>
              </a:spcAft>
            </a:pPr>
            <a:fld id="{FE024F78-56A6-7740-B68D-8D4D026EDF3F}" type="slidenum">
              <a:rPr lang="en-US" smtClean="0"/>
              <a:pPr>
                <a:spcAft>
                  <a:spcPts val="600"/>
                </a:spcAft>
              </a:pPr>
              <a:t>20</a:t>
            </a:fld>
            <a:endParaRPr lang="en-US"/>
          </a:p>
        </p:txBody>
      </p:sp>
    </p:spTree>
    <p:extLst>
      <p:ext uri="{BB962C8B-B14F-4D97-AF65-F5344CB8AC3E}">
        <p14:creationId xmlns:p14="http://schemas.microsoft.com/office/powerpoint/2010/main" val="1993370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22B82-5A0F-7F7B-5FB0-B43954CD4D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62F0F5-0A9F-EACF-FCE0-DC3F253359B7}"/>
              </a:ext>
            </a:extLst>
          </p:cNvPr>
          <p:cNvSpPr>
            <a:spLocks noGrp="1"/>
          </p:cNvSpPr>
          <p:nvPr>
            <p:ph type="title"/>
          </p:nvPr>
        </p:nvSpPr>
        <p:spPr/>
        <p:txBody>
          <a:bodyPr vert="horz" lIns="0" tIns="0" rIns="0" bIns="0" rtlCol="0" anchor="b" anchorCtr="0">
            <a:normAutofit/>
          </a:bodyPr>
          <a:lstStyle/>
          <a:p>
            <a:r>
              <a:rPr lang="en-US"/>
              <a:t>Building a Security-Conscious Culture</a:t>
            </a:r>
          </a:p>
        </p:txBody>
      </p:sp>
      <p:sp>
        <p:nvSpPr>
          <p:cNvPr id="7" name="Text Placeholder 6">
            <a:extLst>
              <a:ext uri="{FF2B5EF4-FFF2-40B4-BE49-F238E27FC236}">
                <a16:creationId xmlns:a16="http://schemas.microsoft.com/office/drawing/2014/main" id="{6741CB86-F7A0-5477-3398-644AA65D3E57}"/>
              </a:ext>
            </a:extLst>
          </p:cNvPr>
          <p:cNvSpPr>
            <a:spLocks noGrp="1"/>
          </p:cNvSpPr>
          <p:nvPr>
            <p:ph sz="quarter" idx="35"/>
          </p:nvPr>
        </p:nvSpPr>
        <p:spPr>
          <a:xfrm>
            <a:off x="2373002" y="2474810"/>
            <a:ext cx="4527670" cy="4383189"/>
          </a:xfrm>
        </p:spPr>
        <p:txBody>
          <a:bodyPr vert="horz" lIns="0" tIns="0" rIns="0" bIns="0" rtlCol="0" anchorCtr="0">
            <a:normAutofit fontScale="70000" lnSpcReduction="20000"/>
          </a:bodyPr>
          <a:lstStyle/>
          <a:p>
            <a:pPr marL="457200" indent="-457200">
              <a:lnSpc>
                <a:spcPct val="130000"/>
              </a:lnSpc>
              <a:buFont typeface="Arial" panose="020B0604020202020204" pitchFamily="34" charset="0"/>
              <a:buChar char="•"/>
              <a:defRPr sz="1800">
                <a:solidFill>
                  <a:srgbClr val="003366"/>
                </a:solidFill>
              </a:defRPr>
            </a:pPr>
            <a:r>
              <a:rPr lang="en-US" sz="3100">
                <a:solidFill>
                  <a:schemeClr val="accent3"/>
                </a:solidFill>
                <a:latin typeface="+mj-lt"/>
                <a:cs typeface="Calibri" panose="020F0502020204030204" pitchFamily="34" charset="0"/>
              </a:rPr>
              <a:t>Compliance is not enough—culture matters</a:t>
            </a:r>
          </a:p>
          <a:p>
            <a:pPr marL="457200" indent="-457200">
              <a:lnSpc>
                <a:spcPct val="130000"/>
              </a:lnSpc>
              <a:buFont typeface="Arial" panose="020B0604020202020204" pitchFamily="34" charset="0"/>
              <a:buChar char="•"/>
              <a:defRPr sz="1800">
                <a:solidFill>
                  <a:srgbClr val="003366"/>
                </a:solidFill>
              </a:defRPr>
            </a:pPr>
            <a:r>
              <a:rPr lang="en-US" sz="3100">
                <a:solidFill>
                  <a:schemeClr val="accent3"/>
                </a:solidFill>
                <a:latin typeface="+mj-lt"/>
                <a:cs typeface="Calibri" panose="020F0502020204030204" pitchFamily="34" charset="0"/>
              </a:rPr>
              <a:t>Encourage reporting: employees should feel safe speaking up</a:t>
            </a:r>
          </a:p>
          <a:p>
            <a:pPr marL="457200" indent="-457200">
              <a:lnSpc>
                <a:spcPct val="130000"/>
              </a:lnSpc>
              <a:buFont typeface="Arial" panose="020B0604020202020204" pitchFamily="34" charset="0"/>
              <a:buChar char="•"/>
              <a:defRPr sz="1800">
                <a:solidFill>
                  <a:srgbClr val="003366"/>
                </a:solidFill>
              </a:defRPr>
            </a:pPr>
            <a:r>
              <a:rPr lang="en-US" sz="3100">
                <a:solidFill>
                  <a:schemeClr val="accent3"/>
                </a:solidFill>
                <a:latin typeface="+mj-lt"/>
                <a:cs typeface="Calibri" panose="020F0502020204030204" pitchFamily="34" charset="0"/>
              </a:rPr>
              <a:t>Establish a swift alert protocol for rapid response</a:t>
            </a:r>
          </a:p>
          <a:p>
            <a:pPr marL="457200" indent="-457200">
              <a:lnSpc>
                <a:spcPct val="130000"/>
              </a:lnSpc>
              <a:buFont typeface="Arial" panose="020B0604020202020204" pitchFamily="34" charset="0"/>
              <a:buChar char="•"/>
              <a:defRPr sz="1800">
                <a:solidFill>
                  <a:srgbClr val="003366"/>
                </a:solidFill>
              </a:defRPr>
            </a:pPr>
            <a:r>
              <a:rPr lang="en-US" sz="3100">
                <a:solidFill>
                  <a:schemeClr val="accent3"/>
                </a:solidFill>
                <a:latin typeface="+mj-lt"/>
                <a:cs typeface="Calibri" panose="020F0502020204030204" pitchFamily="34" charset="0"/>
              </a:rPr>
              <a:t>Promote ongoing, engaging, and tailored learning</a:t>
            </a:r>
          </a:p>
          <a:p>
            <a:endParaRPr lang="en-US" sz="1800">
              <a:solidFill>
                <a:srgbClr val="FFFFFF"/>
              </a:solidFill>
              <a:effectLst/>
              <a:latin typeface="+mj-lt"/>
            </a:endParaRPr>
          </a:p>
        </p:txBody>
      </p:sp>
      <p:pic>
        <p:nvPicPr>
          <p:cNvPr id="15" name="Content Placeholder 14">
            <a:extLst>
              <a:ext uri="{FF2B5EF4-FFF2-40B4-BE49-F238E27FC236}">
                <a16:creationId xmlns:a16="http://schemas.microsoft.com/office/drawing/2014/main" id="{B72EAE00-7A6E-B460-BE3F-C7BE0C38A4D8}"/>
              </a:ext>
            </a:extLst>
          </p:cNvPr>
          <p:cNvPicPr>
            <a:picLocks noGrp="1" noChangeAspect="1"/>
          </p:cNvPicPr>
          <p:nvPr>
            <p:ph sz="quarter" idx="36"/>
          </p:nvPr>
        </p:nvPicPr>
        <p:blipFill>
          <a:blip r:embed="rId3"/>
          <a:stretch/>
        </p:blipFill>
        <p:spPr>
          <a:xfrm>
            <a:off x="7343775" y="2474913"/>
            <a:ext cx="3529012" cy="3529012"/>
          </a:xfrm>
          <a:noFill/>
        </p:spPr>
      </p:pic>
      <p:sp>
        <p:nvSpPr>
          <p:cNvPr id="20" name="Slide Number Placeholder 4">
            <a:extLst>
              <a:ext uri="{FF2B5EF4-FFF2-40B4-BE49-F238E27FC236}">
                <a16:creationId xmlns:a16="http://schemas.microsoft.com/office/drawing/2014/main" id="{79A0C0A9-3D2F-48B9-6F10-0CB7B73FAA50}"/>
              </a:ext>
            </a:extLst>
          </p:cNvPr>
          <p:cNvSpPr>
            <a:spLocks noGrp="1"/>
          </p:cNvSpPr>
          <p:nvPr>
            <p:ph type="sldNum" sz="quarter" idx="12"/>
          </p:nvPr>
        </p:nvSpPr>
        <p:spPr/>
        <p:txBody>
          <a:bodyPr/>
          <a:lstStyle/>
          <a:p>
            <a:pPr>
              <a:spcAft>
                <a:spcPts val="600"/>
              </a:spcAft>
            </a:pPr>
            <a:fld id="{FE024F78-56A6-7740-B68D-8D4D026EDF3F}" type="slidenum">
              <a:rPr lang="en-US" smtClean="0"/>
              <a:pPr>
                <a:spcAft>
                  <a:spcPts val="600"/>
                </a:spcAft>
              </a:pPr>
              <a:t>21</a:t>
            </a:fld>
            <a:endParaRPr lang="en-US"/>
          </a:p>
        </p:txBody>
      </p:sp>
    </p:spTree>
    <p:extLst>
      <p:ext uri="{BB962C8B-B14F-4D97-AF65-F5344CB8AC3E}">
        <p14:creationId xmlns:p14="http://schemas.microsoft.com/office/powerpoint/2010/main" val="1759444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8C25-E828-1A5E-823D-8E91CEB54329}"/>
              </a:ext>
            </a:extLst>
          </p:cNvPr>
          <p:cNvSpPr>
            <a:spLocks noGrp="1"/>
          </p:cNvSpPr>
          <p:nvPr>
            <p:ph type="title"/>
          </p:nvPr>
        </p:nvSpPr>
        <p:spPr/>
        <p:txBody>
          <a:bodyPr vert="horz" lIns="0" tIns="0" rIns="0" bIns="0" rtlCol="0" anchor="b" anchorCtr="0">
            <a:normAutofit/>
          </a:bodyPr>
          <a:lstStyle/>
          <a:p>
            <a:r>
              <a:rPr lang="en-US"/>
              <a:t>Spot and Report Incidents</a:t>
            </a:r>
          </a:p>
        </p:txBody>
      </p:sp>
      <p:sp>
        <p:nvSpPr>
          <p:cNvPr id="4" name="Content Placeholder 3">
            <a:extLst>
              <a:ext uri="{FF2B5EF4-FFF2-40B4-BE49-F238E27FC236}">
                <a16:creationId xmlns:a16="http://schemas.microsoft.com/office/drawing/2014/main" id="{9A67EB92-5278-8965-DCB2-56BDAFBF142E}"/>
              </a:ext>
            </a:extLst>
          </p:cNvPr>
          <p:cNvSpPr>
            <a:spLocks noGrp="1"/>
          </p:cNvSpPr>
          <p:nvPr>
            <p:ph sz="quarter" idx="36"/>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14302" y="2465535"/>
            <a:ext cx="7303538" cy="3760663"/>
          </a:xfrm>
        </p:spPr>
        <p:txBody>
          <a:bodyPr>
            <a:normAutofit lnSpcReduction="10000"/>
          </a:bodyPr>
          <a:lstStyle/>
          <a:p>
            <a:pPr marL="0" indent="0">
              <a:buClr>
                <a:schemeClr val="accent3">
                  <a:lumMod val="75000"/>
                </a:schemeClr>
              </a:buClr>
              <a:buNone/>
            </a:pPr>
            <a:r>
              <a:rPr lang="en-US" sz="2800">
                <a:solidFill>
                  <a:schemeClr val="accent3"/>
                </a:solidFill>
                <a:latin typeface="+mj-lt"/>
                <a:cs typeface="Calibri" panose="020F0502020204030204" pitchFamily="34" charset="0"/>
              </a:rPr>
              <a:t>Promptly Report Issues</a:t>
            </a:r>
          </a:p>
          <a:p>
            <a:pPr marL="0" lvl="1" indent="0">
              <a:buNone/>
            </a:pPr>
            <a:r>
              <a:rPr lang="en-US" sz="1400">
                <a:latin typeface="+mj-lt"/>
              </a:rPr>
              <a:t>Report any suspicious incidents immediately using your organization’s established procedures to ensure a swift response.</a:t>
            </a:r>
          </a:p>
          <a:p>
            <a:pPr marL="0" indent="0">
              <a:buClr>
                <a:schemeClr val="accent3">
                  <a:lumMod val="75000"/>
                </a:schemeClr>
              </a:buClr>
              <a:buNone/>
            </a:pPr>
            <a:r>
              <a:rPr lang="en-US" sz="2800">
                <a:solidFill>
                  <a:schemeClr val="accent3"/>
                </a:solidFill>
                <a:latin typeface="+mj-lt"/>
                <a:cs typeface="Calibri" panose="020F0502020204030204" pitchFamily="34" charset="0"/>
              </a:rPr>
              <a:t>Recognize Security Incidents</a:t>
            </a:r>
          </a:p>
          <a:p>
            <a:pPr marL="0" lvl="1" indent="0">
              <a:buFont typeface="Arial" panose="020B0604020202020204" pitchFamily="34" charset="0"/>
              <a:buNone/>
            </a:pPr>
            <a:r>
              <a:rPr lang="en-US" sz="1400">
                <a:latin typeface="+mj-lt"/>
              </a:rPr>
              <a:t>Identify unusual activity, unauthorized access, or suspicious emails that could indicate a security threat.</a:t>
            </a:r>
          </a:p>
          <a:p>
            <a:pPr marL="0" indent="0">
              <a:spcBef>
                <a:spcPts val="2500"/>
              </a:spcBef>
              <a:buFont typeface="Arial" panose="020B0604020202020204" pitchFamily="34" charset="0"/>
              <a:buNone/>
            </a:pPr>
            <a:r>
              <a:rPr lang="en-US" sz="2800">
                <a:solidFill>
                  <a:schemeClr val="accent3"/>
                </a:solidFill>
                <a:latin typeface="+mj-lt"/>
                <a:cs typeface="Calibri" panose="020F0502020204030204" pitchFamily="34" charset="0"/>
              </a:rPr>
              <a:t>Minimize Potential Damage</a:t>
            </a:r>
          </a:p>
          <a:p>
            <a:pPr marL="0" lvl="1" indent="0">
              <a:buFont typeface="Arial" panose="020B0604020202020204" pitchFamily="34" charset="0"/>
              <a:buNone/>
            </a:pPr>
            <a:r>
              <a:rPr lang="en-US" sz="1400">
                <a:latin typeface="+mj-lt"/>
              </a:rPr>
              <a:t>Quick reporting enables an effective response, reducing the risk and minimizing potential harm to organizational assets.</a:t>
            </a:r>
          </a:p>
        </p:txBody>
      </p:sp>
      <p:pic>
        <p:nvPicPr>
          <p:cNvPr id="5" name="Content Placeholder 4" descr="Shot of a young businessman using a computer during a late night in a modern office">
            <a:extLst>
              <a:ext uri="{FF2B5EF4-FFF2-40B4-BE49-F238E27FC236}">
                <a16:creationId xmlns:a16="http://schemas.microsoft.com/office/drawing/2014/main" id="{91E4EAAD-02CD-4240-BE5D-2C16B7CD3DAA}"/>
              </a:ext>
            </a:extLst>
          </p:cNvPr>
          <p:cNvPicPr>
            <a:picLocks noGrp="1" noChangeAspect="1"/>
          </p:cNvPicPr>
          <p:nvPr>
            <p:ph sz="quarter" idx="37"/>
          </p:nvPr>
        </p:nvPicPr>
        <p:blipFill>
          <a:blip r:embed="rId3"/>
          <a:stretch>
            <a:fillRect/>
          </a:stretch>
        </p:blipFill>
        <p:spPr>
          <a:xfrm>
            <a:off x="8391525" y="3226827"/>
            <a:ext cx="2857500" cy="1904534"/>
          </a:xfrm>
          <a:prstGeom prst="rect">
            <a:avLst/>
          </a:prstGeom>
          <a:noFill/>
        </p:spPr>
      </p:pic>
      <p:sp>
        <p:nvSpPr>
          <p:cNvPr id="12" name="Slide Number Placeholder 4">
            <a:extLst>
              <a:ext uri="{FF2B5EF4-FFF2-40B4-BE49-F238E27FC236}">
                <a16:creationId xmlns:a16="http://schemas.microsoft.com/office/drawing/2014/main" id="{7527938A-D9AD-5216-45FF-AE9E4344C80F}"/>
              </a:ext>
            </a:extLst>
          </p:cNvPr>
          <p:cNvSpPr>
            <a:spLocks noGrp="1"/>
          </p:cNvSpPr>
          <p:nvPr>
            <p:ph type="sldNum" sz="quarter" idx="12"/>
          </p:nvPr>
        </p:nvSpPr>
        <p:spPr/>
        <p:txBody>
          <a:bodyPr/>
          <a:lstStyle/>
          <a:p>
            <a:pPr>
              <a:spcAft>
                <a:spcPts val="600"/>
              </a:spcAft>
            </a:pPr>
            <a:fld id="{FE024F78-56A6-7740-B68D-8D4D026EDF3F}" type="slidenum">
              <a:rPr lang="en-US" smtClean="0"/>
              <a:pPr>
                <a:spcAft>
                  <a:spcPts val="600"/>
                </a:spcAft>
              </a:pPr>
              <a:t>22</a:t>
            </a:fld>
            <a:endParaRPr lang="en-US"/>
          </a:p>
        </p:txBody>
      </p:sp>
    </p:spTree>
    <p:extLst>
      <p:ext uri="{BB962C8B-B14F-4D97-AF65-F5344CB8AC3E}">
        <p14:creationId xmlns:p14="http://schemas.microsoft.com/office/powerpoint/2010/main" val="139678838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walking on fire&#10;&#10;AI-generated content may be incorrect.">
            <a:extLst>
              <a:ext uri="{FF2B5EF4-FFF2-40B4-BE49-F238E27FC236}">
                <a16:creationId xmlns:a16="http://schemas.microsoft.com/office/drawing/2014/main" id="{4A7C7ABE-6A02-DC6C-AC74-B24298668103}"/>
              </a:ext>
            </a:extLst>
          </p:cNvPr>
          <p:cNvPicPr>
            <a:picLocks noChangeAspect="1"/>
          </p:cNvPicPr>
          <p:nvPr/>
        </p:nvPicPr>
        <p:blipFill>
          <a:blip r:embed="rId3"/>
          <a:srcRect b="15730"/>
          <a:stretch>
            <a:fillRect/>
          </a:stretch>
        </p:blipFill>
        <p:spPr>
          <a:xfrm>
            <a:off x="20" y="10"/>
            <a:ext cx="12191980" cy="6857990"/>
          </a:xfrm>
          <a:prstGeom prst="rect">
            <a:avLst/>
          </a:prstGeom>
          <a:noFill/>
        </p:spPr>
      </p:pic>
      <p:sp>
        <p:nvSpPr>
          <p:cNvPr id="2" name="Slide Number Placeholder 1" hidden="1">
            <a:extLst>
              <a:ext uri="{FF2B5EF4-FFF2-40B4-BE49-F238E27FC236}">
                <a16:creationId xmlns:a16="http://schemas.microsoft.com/office/drawing/2014/main" id="{49481FBA-7FCF-4F97-C42B-B5BAC8779C12}"/>
              </a:ext>
            </a:extLst>
          </p:cNvPr>
          <p:cNvSpPr>
            <a:spLocks noGrp="1"/>
          </p:cNvSpPr>
          <p:nvPr>
            <p:ph type="sldNum" sz="quarter" idx="12"/>
          </p:nvPr>
        </p:nvSpPr>
        <p:spPr/>
        <p:txBody>
          <a:bodyPr/>
          <a:lstStyle/>
          <a:p>
            <a:pPr>
              <a:spcAft>
                <a:spcPts val="600"/>
              </a:spcAft>
            </a:pPr>
            <a:fld id="{DF28FB93-0A08-4E7D-8E63-9EFA29F1E093}" type="slidenum">
              <a:rPr lang="en-US" smtClean="0"/>
              <a:pPr>
                <a:spcAft>
                  <a:spcPts val="600"/>
                </a:spcAft>
              </a:pPr>
              <a:t>23</a:t>
            </a:fld>
            <a:endParaRPr lang="en-US"/>
          </a:p>
        </p:txBody>
      </p:sp>
    </p:spTree>
    <p:extLst>
      <p:ext uri="{BB962C8B-B14F-4D97-AF65-F5344CB8AC3E}">
        <p14:creationId xmlns:p14="http://schemas.microsoft.com/office/powerpoint/2010/main" val="3019520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9DBCD-59D8-EE08-542D-CC9C2A39AC7F}"/>
            </a:ext>
          </a:extLst>
        </p:cNvPr>
        <p:cNvGrpSpPr/>
        <p:nvPr/>
      </p:nvGrpSpPr>
      <p:grpSpPr>
        <a:xfrm>
          <a:off x="0" y="0"/>
          <a:ext cx="0" cy="0"/>
          <a:chOff x="0" y="0"/>
          <a:chExt cx="0" cy="0"/>
        </a:xfrm>
      </p:grpSpPr>
      <p:sp>
        <p:nvSpPr>
          <p:cNvPr id="4" name="Subtitle 3">
            <a:extLst>
              <a:ext uri="{FF2B5EF4-FFF2-40B4-BE49-F238E27FC236}">
                <a16:creationId xmlns:a16="http://schemas.microsoft.com/office/drawing/2014/main" id="{B2F2D679-1845-5D94-A262-AB44B78ECE72}"/>
              </a:ext>
            </a:extLst>
          </p:cNvPr>
          <p:cNvSpPr>
            <a:spLocks noGrp="1"/>
          </p:cNvSpPr>
          <p:nvPr>
            <p:ph type="subTitle" idx="1"/>
          </p:nvPr>
        </p:nvSpPr>
        <p:spPr>
          <a:xfrm>
            <a:off x="314848" y="2801863"/>
            <a:ext cx="11562303" cy="2387865"/>
          </a:xfrm>
        </p:spPr>
        <p:txBody>
          <a:bodyPr/>
          <a:lstStyle/>
          <a:p>
            <a:r>
              <a:rPr lang="en-US"/>
              <a:t>Questions?</a:t>
            </a:r>
          </a:p>
        </p:txBody>
      </p:sp>
      <p:sp>
        <p:nvSpPr>
          <p:cNvPr id="3" name="Slide Number Placeholder 2">
            <a:extLst>
              <a:ext uri="{FF2B5EF4-FFF2-40B4-BE49-F238E27FC236}">
                <a16:creationId xmlns:a16="http://schemas.microsoft.com/office/drawing/2014/main" id="{399423E0-9EB4-CF06-2321-30170B398DA9}"/>
              </a:ext>
            </a:extLst>
          </p:cNvPr>
          <p:cNvSpPr>
            <a:spLocks noGrp="1"/>
          </p:cNvSpPr>
          <p:nvPr>
            <p:ph type="sldNum" sz="quarter" idx="12"/>
          </p:nvPr>
        </p:nvSpPr>
        <p:spPr/>
        <p:txBody>
          <a:bodyPr/>
          <a:lstStyle/>
          <a:p>
            <a:fld id="{FE024F78-56A6-7740-B68D-8D4D026EDF3F}" type="slidenum">
              <a:rPr lang="en-US" smtClean="0"/>
              <a:pPr/>
              <a:t>24</a:t>
            </a:fld>
            <a:endParaRPr lang="en-US"/>
          </a:p>
        </p:txBody>
      </p:sp>
    </p:spTree>
    <p:extLst>
      <p:ext uri="{BB962C8B-B14F-4D97-AF65-F5344CB8AC3E}">
        <p14:creationId xmlns:p14="http://schemas.microsoft.com/office/powerpoint/2010/main" val="4183586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BB3E-DC65-ED3F-A70F-6AE26BA67FBE}"/>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4F448EE1-5921-AAAA-BFA4-964492D8241F}"/>
              </a:ext>
            </a:extLst>
          </p:cNvPr>
          <p:cNvSpPr>
            <a:spLocks noGrp="1"/>
          </p:cNvSpPr>
          <p:nvPr>
            <p:ph sz="quarter" idx="31"/>
          </p:nvPr>
        </p:nvSpPr>
        <p:spPr>
          <a:xfrm>
            <a:off x="3305669" y="2470150"/>
            <a:ext cx="7420819" cy="4274753"/>
          </a:xfrm>
        </p:spPr>
        <p:txBody>
          <a:bodyPr/>
          <a:lstStyle/>
          <a:p>
            <a:pPr marL="0" indent="0">
              <a:buNone/>
            </a:pPr>
            <a:r>
              <a:rPr lang="en-US" i="1"/>
              <a:t>Cyber Kill chain</a:t>
            </a:r>
            <a:r>
              <a:rPr lang="en-US"/>
              <a:t>. (n.d.). Lockheed Martin. https://</a:t>
            </a:r>
            <a:r>
              <a:rPr lang="en-US" err="1"/>
              <a:t>www.lockheedmartin.com</a:t>
            </a:r>
            <a:r>
              <a:rPr lang="en-US"/>
              <a:t>/</a:t>
            </a:r>
            <a:r>
              <a:rPr lang="en-US" err="1"/>
              <a:t>en</a:t>
            </a:r>
            <a:r>
              <a:rPr lang="en-US"/>
              <a:t>-us/capabilities/cyber/cyber-kill-</a:t>
            </a:r>
            <a:r>
              <a:rPr lang="en-US" err="1"/>
              <a:t>chain.html</a:t>
            </a:r>
            <a:endParaRPr lang="en-US"/>
          </a:p>
          <a:p>
            <a:pPr marL="0" indent="0">
              <a:buNone/>
            </a:pPr>
            <a:r>
              <a:rPr lang="en-US"/>
              <a:t>Marlow, O., &amp; Marlow, O. (2025, May 13). What Is a Human Firewall? Turn Employees into Defenders. </a:t>
            </a:r>
            <a:r>
              <a:rPr lang="en-US" i="1"/>
              <a:t>HBS -</a:t>
            </a:r>
            <a:r>
              <a:rPr lang="en-US"/>
              <a:t>. https://</a:t>
            </a:r>
            <a:r>
              <a:rPr lang="en-US" err="1"/>
              <a:t>www.hbs.net</a:t>
            </a:r>
            <a:r>
              <a:rPr lang="en-US"/>
              <a:t>/blog/what-is-a-human-firewall</a:t>
            </a:r>
          </a:p>
          <a:p>
            <a:pPr marL="0" indent="0">
              <a:buNone/>
            </a:pPr>
            <a:r>
              <a:rPr lang="en-US" i="1"/>
              <a:t>Social engineering principles</a:t>
            </a:r>
            <a:r>
              <a:rPr lang="en-US"/>
              <a:t>. (n.d.). https://</a:t>
            </a:r>
            <a:r>
              <a:rPr lang="en-US" err="1"/>
              <a:t>library.mosse-institute.com</a:t>
            </a:r>
            <a:r>
              <a:rPr lang="en-US"/>
              <a:t>/articles/2023/07/social-engineering-</a:t>
            </a:r>
            <a:r>
              <a:rPr lang="en-US" err="1"/>
              <a:t>principles.html</a:t>
            </a:r>
            <a:endParaRPr lang="en-US" i="1"/>
          </a:p>
          <a:p>
            <a:pPr marL="0" indent="0">
              <a:buNone/>
            </a:pPr>
            <a:r>
              <a:rPr lang="en-US" i="1"/>
              <a:t>What is a human firewall? Meaning | </a:t>
            </a:r>
            <a:r>
              <a:rPr lang="en-US" i="1" err="1"/>
              <a:t>ProofPoint</a:t>
            </a:r>
            <a:r>
              <a:rPr lang="en-US" i="1"/>
              <a:t> US</a:t>
            </a:r>
            <a:r>
              <a:rPr lang="en-US"/>
              <a:t>. (2025, June 2). Proofpoint. https://</a:t>
            </a:r>
            <a:r>
              <a:rPr lang="en-US" err="1"/>
              <a:t>www.proofpoint.com</a:t>
            </a:r>
            <a:r>
              <a:rPr lang="en-US"/>
              <a:t>/us/threat-reference/human-firewall</a:t>
            </a:r>
          </a:p>
          <a:p>
            <a:pPr marL="0" indent="0">
              <a:buNone/>
            </a:pPr>
            <a:endParaRPr lang="en-US"/>
          </a:p>
        </p:txBody>
      </p:sp>
      <p:sp>
        <p:nvSpPr>
          <p:cNvPr id="4" name="Slide Number Placeholder 3">
            <a:extLst>
              <a:ext uri="{FF2B5EF4-FFF2-40B4-BE49-F238E27FC236}">
                <a16:creationId xmlns:a16="http://schemas.microsoft.com/office/drawing/2014/main" id="{C9033FD5-0616-EF85-33C5-2850264DBA49}"/>
              </a:ext>
            </a:extLst>
          </p:cNvPr>
          <p:cNvSpPr>
            <a:spLocks noGrp="1"/>
          </p:cNvSpPr>
          <p:nvPr>
            <p:ph type="sldNum" sz="quarter" idx="12"/>
          </p:nvPr>
        </p:nvSpPr>
        <p:spPr/>
        <p:txBody>
          <a:bodyPr/>
          <a:lstStyle/>
          <a:p>
            <a:fld id="{FE024F78-56A6-7740-B68D-8D4D026EDF3F}" type="slidenum">
              <a:rPr lang="en-US" smtClean="0"/>
              <a:pPr/>
              <a:t>25</a:t>
            </a:fld>
            <a:endParaRPr lang="en-US"/>
          </a:p>
        </p:txBody>
      </p:sp>
    </p:spTree>
    <p:extLst>
      <p:ext uri="{BB962C8B-B14F-4D97-AF65-F5344CB8AC3E}">
        <p14:creationId xmlns:p14="http://schemas.microsoft.com/office/powerpoint/2010/main" val="1140789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sz="933"/>
          </a:p>
        </p:txBody>
      </p:sp>
      <p:grpSp>
        <p:nvGrpSpPr>
          <p:cNvPr id="3" name="Group 3"/>
          <p:cNvGrpSpPr/>
          <p:nvPr/>
        </p:nvGrpSpPr>
        <p:grpSpPr>
          <a:xfrm>
            <a:off x="7883787" y="3429000"/>
            <a:ext cx="4755103" cy="3679592"/>
            <a:chOff x="0" y="0"/>
            <a:chExt cx="1054607" cy="816076"/>
          </a:xfrm>
        </p:grpSpPr>
        <p:sp>
          <p:nvSpPr>
            <p:cNvPr id="4" name="Freeform 4"/>
            <p:cNvSpPr/>
            <p:nvPr/>
          </p:nvSpPr>
          <p:spPr>
            <a:xfrm>
              <a:off x="0" y="0"/>
              <a:ext cx="1054607" cy="816076"/>
            </a:xfrm>
            <a:custGeom>
              <a:avLst/>
              <a:gdLst/>
              <a:ahLst/>
              <a:cxnLst/>
              <a:rect l="l" t="t" r="r" b="b"/>
              <a:pathLst>
                <a:path w="1054607" h="816076">
                  <a:moveTo>
                    <a:pt x="37990" y="0"/>
                  </a:moveTo>
                  <a:lnTo>
                    <a:pt x="1016618" y="0"/>
                  </a:lnTo>
                  <a:cubicBezTo>
                    <a:pt x="1037599" y="0"/>
                    <a:pt x="1054607" y="17009"/>
                    <a:pt x="1054607" y="37990"/>
                  </a:cubicBezTo>
                  <a:lnTo>
                    <a:pt x="1054607" y="778086"/>
                  </a:lnTo>
                  <a:cubicBezTo>
                    <a:pt x="1054607" y="788162"/>
                    <a:pt x="1050605" y="797824"/>
                    <a:pt x="1043480" y="804949"/>
                  </a:cubicBezTo>
                  <a:cubicBezTo>
                    <a:pt x="1036356" y="812073"/>
                    <a:pt x="1026693" y="816076"/>
                    <a:pt x="1016618" y="816076"/>
                  </a:cubicBezTo>
                  <a:lnTo>
                    <a:pt x="37990" y="816076"/>
                  </a:lnTo>
                  <a:cubicBezTo>
                    <a:pt x="27914" y="816076"/>
                    <a:pt x="18251" y="812073"/>
                    <a:pt x="11127" y="804949"/>
                  </a:cubicBezTo>
                  <a:cubicBezTo>
                    <a:pt x="4002" y="797824"/>
                    <a:pt x="0" y="788162"/>
                    <a:pt x="0" y="778086"/>
                  </a:cubicBezTo>
                  <a:lnTo>
                    <a:pt x="0" y="37990"/>
                  </a:lnTo>
                  <a:cubicBezTo>
                    <a:pt x="0" y="17009"/>
                    <a:pt x="17009" y="0"/>
                    <a:pt x="37990" y="0"/>
                  </a:cubicBezTo>
                  <a:close/>
                </a:path>
              </a:pathLst>
            </a:custGeom>
            <a:blipFill>
              <a:blip r:embed="rId3"/>
              <a:stretch>
                <a:fillRect r="-37567"/>
              </a:stretch>
            </a:blipFill>
          </p:spPr>
          <p:txBody>
            <a:bodyPr/>
            <a:lstStyle/>
            <a:p>
              <a:endParaRPr lang="en-US" sz="933"/>
            </a:p>
          </p:txBody>
        </p:sp>
      </p:grpSp>
      <p:sp>
        <p:nvSpPr>
          <p:cNvPr id="5" name="Freeform 5"/>
          <p:cNvSpPr/>
          <p:nvPr/>
        </p:nvSpPr>
        <p:spPr>
          <a:xfrm flipH="1" flipV="1">
            <a:off x="5861998" y="-6926840"/>
            <a:ext cx="9018448" cy="8195515"/>
          </a:xfrm>
          <a:custGeom>
            <a:avLst/>
            <a:gdLst/>
            <a:ahLst/>
            <a:cxnLst/>
            <a:rect l="l" t="t" r="r" b="b"/>
            <a:pathLst>
              <a:path w="13527672" h="12293272">
                <a:moveTo>
                  <a:pt x="13527672" y="12293272"/>
                </a:moveTo>
                <a:lnTo>
                  <a:pt x="0" y="12293272"/>
                </a:lnTo>
                <a:lnTo>
                  <a:pt x="0" y="0"/>
                </a:lnTo>
                <a:lnTo>
                  <a:pt x="13527672" y="0"/>
                </a:lnTo>
                <a:lnTo>
                  <a:pt x="13527672" y="1229327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33"/>
          </a:p>
        </p:txBody>
      </p:sp>
      <p:sp>
        <p:nvSpPr>
          <p:cNvPr id="6" name="TextBox 6"/>
          <p:cNvSpPr txBox="1"/>
          <p:nvPr/>
        </p:nvSpPr>
        <p:spPr>
          <a:xfrm>
            <a:off x="874597" y="1379569"/>
            <a:ext cx="5265980" cy="807785"/>
          </a:xfrm>
          <a:prstGeom prst="rect">
            <a:avLst/>
          </a:prstGeom>
        </p:spPr>
        <p:txBody>
          <a:bodyPr lIns="0" tIns="0" rIns="0" bIns="0" rtlCol="0" anchor="t">
            <a:spAutoFit/>
          </a:bodyPr>
          <a:lstStyle/>
          <a:p>
            <a:pPr>
              <a:lnSpc>
                <a:spcPts val="6915"/>
              </a:lnSpc>
              <a:spcBef>
                <a:spcPct val="0"/>
              </a:spcBef>
            </a:pPr>
            <a:r>
              <a:rPr lang="en-US" sz="4939" b="1">
                <a:solidFill>
                  <a:srgbClr val="84DEF6"/>
                </a:solidFill>
                <a:latin typeface="+mn-lt"/>
                <a:ea typeface="Pattanakarn SemiCondensed Medium"/>
                <a:cs typeface="Pattanakarn SemiCondensed Medium"/>
                <a:sym typeface="Pattanakarn SemiCondensed Medium"/>
              </a:rPr>
              <a:t>SESSION 2: </a:t>
            </a:r>
          </a:p>
        </p:txBody>
      </p:sp>
      <p:sp>
        <p:nvSpPr>
          <p:cNvPr id="7" name="TextBox 7"/>
          <p:cNvSpPr txBox="1"/>
          <p:nvPr/>
        </p:nvSpPr>
        <p:spPr>
          <a:xfrm>
            <a:off x="874597" y="3065980"/>
            <a:ext cx="5265980" cy="807913"/>
          </a:xfrm>
          <a:prstGeom prst="rect">
            <a:avLst/>
          </a:prstGeom>
        </p:spPr>
        <p:txBody>
          <a:bodyPr lIns="0" tIns="0" rIns="0" bIns="0" rtlCol="0" anchor="t">
            <a:spAutoFit/>
          </a:bodyPr>
          <a:lstStyle/>
          <a:p>
            <a:pPr>
              <a:lnSpc>
                <a:spcPts val="6915"/>
              </a:lnSpc>
              <a:spcBef>
                <a:spcPct val="0"/>
              </a:spcBef>
            </a:pPr>
            <a:r>
              <a:rPr lang="en-US" sz="4939">
                <a:solidFill>
                  <a:srgbClr val="FFFFFF"/>
                </a:solidFill>
                <a:latin typeface="+mn-lt"/>
                <a:ea typeface="Pattanakarn SemiCondensed Bold"/>
                <a:cs typeface="Pattanakarn SemiCondensed Bold"/>
                <a:sym typeface="Pattanakarn SemiCondensed Bold"/>
              </a:rPr>
              <a:t>KINA BABAUTA</a:t>
            </a:r>
          </a:p>
        </p:txBody>
      </p:sp>
      <p:sp>
        <p:nvSpPr>
          <p:cNvPr id="8" name="TextBox 8"/>
          <p:cNvSpPr txBox="1"/>
          <p:nvPr/>
        </p:nvSpPr>
        <p:spPr>
          <a:xfrm>
            <a:off x="874598" y="3878976"/>
            <a:ext cx="5614093" cy="304635"/>
          </a:xfrm>
          <a:prstGeom prst="rect">
            <a:avLst/>
          </a:prstGeom>
        </p:spPr>
        <p:txBody>
          <a:bodyPr lIns="0" tIns="0" rIns="0" bIns="0" rtlCol="0" anchor="t">
            <a:spAutoFit/>
          </a:bodyPr>
          <a:lstStyle/>
          <a:p>
            <a:pPr>
              <a:lnSpc>
                <a:spcPts val="2615"/>
              </a:lnSpc>
              <a:spcBef>
                <a:spcPct val="0"/>
              </a:spcBef>
            </a:pPr>
            <a:r>
              <a:rPr lang="en-US" sz="1868">
                <a:solidFill>
                  <a:srgbClr val="FFFFFF"/>
                </a:solidFill>
                <a:latin typeface="Canva Sans"/>
                <a:ea typeface="Canva Sans"/>
                <a:cs typeface="Canva Sans"/>
                <a:sym typeface="Canva Sans"/>
              </a:rPr>
              <a:t>OFFICE OF INFORMATION TECHNOLOGY (OIT)</a:t>
            </a:r>
          </a:p>
        </p:txBody>
      </p:sp>
      <p:sp>
        <p:nvSpPr>
          <p:cNvPr id="9" name="TextBox 9"/>
          <p:cNvSpPr txBox="1"/>
          <p:nvPr/>
        </p:nvSpPr>
        <p:spPr>
          <a:xfrm>
            <a:off x="4824105" y="1481159"/>
            <a:ext cx="5811115" cy="620554"/>
          </a:xfrm>
          <a:prstGeom prst="rect">
            <a:avLst/>
          </a:prstGeom>
        </p:spPr>
        <p:txBody>
          <a:bodyPr lIns="0" tIns="0" rIns="0" bIns="0" rtlCol="0" anchor="t">
            <a:spAutoFit/>
          </a:bodyPr>
          <a:lstStyle/>
          <a:p>
            <a:pPr>
              <a:lnSpc>
                <a:spcPts val="5316"/>
              </a:lnSpc>
              <a:spcBef>
                <a:spcPct val="0"/>
              </a:spcBef>
            </a:pPr>
            <a:r>
              <a:rPr lang="en-US" sz="3797" b="1" i="1">
                <a:solidFill>
                  <a:srgbClr val="FFFFFF"/>
                </a:solidFill>
                <a:latin typeface="Canva Sans Bold Italics"/>
                <a:ea typeface="Canva Sans Bold Italics"/>
                <a:cs typeface="Canva Sans Bold Italics"/>
                <a:sym typeface="Canva Sans Bold Italics"/>
              </a:rPr>
              <a:t>CYBERSECURITY </a:t>
            </a:r>
          </a:p>
        </p:txBody>
      </p:sp>
      <p:sp>
        <p:nvSpPr>
          <p:cNvPr id="10" name="TextBox 10"/>
          <p:cNvSpPr txBox="1"/>
          <p:nvPr/>
        </p:nvSpPr>
        <p:spPr>
          <a:xfrm>
            <a:off x="874597" y="2883631"/>
            <a:ext cx="4262735" cy="269304"/>
          </a:xfrm>
          <a:prstGeom prst="rect">
            <a:avLst/>
          </a:prstGeom>
        </p:spPr>
        <p:txBody>
          <a:bodyPr lIns="0" tIns="0" rIns="0" bIns="0" rtlCol="0" anchor="t">
            <a:spAutoFit/>
          </a:bodyPr>
          <a:lstStyle/>
          <a:p>
            <a:pPr>
              <a:lnSpc>
                <a:spcPts val="2113"/>
              </a:lnSpc>
            </a:pPr>
            <a:r>
              <a:rPr lang="en-US" sz="1790" b="1" i="1">
                <a:solidFill>
                  <a:srgbClr val="84DEF6"/>
                </a:solidFill>
                <a:latin typeface="Canva Sans Bold Italics"/>
                <a:ea typeface="Canva Sans Bold Italics"/>
                <a:cs typeface="Canva Sans Bold Italics"/>
                <a:sym typeface="Canva Sans Bold Italics"/>
              </a:rPr>
              <a:t>PRESENTER: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0DF241F-C224-D6B7-B1C9-4CE132753884}"/>
              </a:ext>
            </a:extLst>
          </p:cNvPr>
          <p:cNvSpPr>
            <a:spLocks noGrp="1"/>
          </p:cNvSpPr>
          <p:nvPr>
            <p:ph type="ctrTitle"/>
          </p:nvPr>
        </p:nvSpPr>
        <p:spPr/>
        <p:txBody>
          <a:bodyPr lIns="640080" tIns="274320" rIns="91440" bIns="91440" anchor="t"/>
          <a:lstStyle/>
          <a:p>
            <a:r>
              <a:rPr lang="en-US">
                <a:latin typeface="Arial"/>
                <a:cs typeface="Arial"/>
              </a:rPr>
              <a:t>What Is Cybersecurity?</a:t>
            </a:r>
            <a:endParaRPr lang="en-US"/>
          </a:p>
        </p:txBody>
      </p:sp>
      <p:sp>
        <p:nvSpPr>
          <p:cNvPr id="5" name="Content Placeholder 4">
            <a:extLst>
              <a:ext uri="{FF2B5EF4-FFF2-40B4-BE49-F238E27FC236}">
                <a16:creationId xmlns:a16="http://schemas.microsoft.com/office/drawing/2014/main" id="{ACC7C83F-29F2-16AD-A88E-80DB17EECB22}"/>
              </a:ext>
            </a:extLst>
          </p:cNvPr>
          <p:cNvSpPr>
            <a:spLocks noGrp="1"/>
          </p:cNvSpPr>
          <p:nvPr>
            <p:ph idx="1"/>
          </p:nvPr>
        </p:nvSpPr>
        <p:spPr>
          <a:xfrm>
            <a:off x="5587404" y="2473961"/>
            <a:ext cx="4895273" cy="2102161"/>
          </a:xfrm>
        </p:spPr>
        <p:txBody>
          <a:bodyPr lIns="91440" tIns="45720" rIns="91440" bIns="45720" anchor="t"/>
          <a:lstStyle/>
          <a:p>
            <a:pPr marL="0" indent="0">
              <a:buClr>
                <a:srgbClr val="5E9732"/>
              </a:buClr>
              <a:buNone/>
            </a:pPr>
            <a:r>
              <a:rPr lang="en-US" sz="2000">
                <a:solidFill>
                  <a:schemeClr val="tx1"/>
                </a:solidFill>
              </a:rPr>
              <a:t>Cybersecurity is the protection of computer systems and networks from attacks by malicious actors that could cause unauthorized information disclosure, theft, or damage to hardware, software or data.​</a:t>
            </a:r>
          </a:p>
        </p:txBody>
      </p:sp>
      <p:pic>
        <p:nvPicPr>
          <p:cNvPr id="3" name="Picture 2">
            <a:extLst>
              <a:ext uri="{FF2B5EF4-FFF2-40B4-BE49-F238E27FC236}">
                <a16:creationId xmlns:a16="http://schemas.microsoft.com/office/drawing/2014/main" id="{785461B7-FA87-DFB7-1867-09F7D84E678F}"/>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701963" y="1784761"/>
            <a:ext cx="4322619" cy="4385130"/>
          </a:xfrm>
          <a:prstGeom prst="rect">
            <a:avLst/>
          </a:prstGeom>
        </p:spPr>
      </p:pic>
      <p:sp>
        <p:nvSpPr>
          <p:cNvPr id="9" name="TextBox 8">
            <a:extLst>
              <a:ext uri="{FF2B5EF4-FFF2-40B4-BE49-F238E27FC236}">
                <a16:creationId xmlns:a16="http://schemas.microsoft.com/office/drawing/2014/main" id="{9106B2D3-9F2E-B1F4-A228-6BD53B71BB49}"/>
              </a:ext>
            </a:extLst>
          </p:cNvPr>
          <p:cNvSpPr txBox="1"/>
          <p:nvPr/>
        </p:nvSpPr>
        <p:spPr>
          <a:xfrm>
            <a:off x="5587404" y="5076086"/>
            <a:ext cx="6093319" cy="830997"/>
          </a:xfrm>
          <a:prstGeom prst="rect">
            <a:avLst/>
          </a:prstGeom>
          <a:noFill/>
        </p:spPr>
        <p:txBody>
          <a:bodyPr wrap="square">
            <a:spAutoFit/>
          </a:bodyPr>
          <a:lstStyle/>
          <a:p>
            <a:r>
              <a:rPr lang="en-US" sz="2400">
                <a:solidFill>
                  <a:srgbClr val="5E9732"/>
                </a:solidFill>
              </a:rPr>
              <a:t>Wherever there is technology, there needs to be cybersecurity.</a:t>
            </a:r>
          </a:p>
        </p:txBody>
      </p:sp>
    </p:spTree>
    <p:custDataLst>
      <p:tags r:id="rId1"/>
    </p:custDataLst>
    <p:extLst>
      <p:ext uri="{BB962C8B-B14F-4D97-AF65-F5344CB8AC3E}">
        <p14:creationId xmlns:p14="http://schemas.microsoft.com/office/powerpoint/2010/main" val="1427868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45000" contrast="1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5821D6-D4D1-C93E-D14D-6F353CB4F4BD}"/>
              </a:ext>
            </a:extLst>
          </p:cNvPr>
          <p:cNvSpPr>
            <a:spLocks noGrp="1"/>
          </p:cNvSpPr>
          <p:nvPr>
            <p:ph type="ctrTitle"/>
          </p:nvPr>
        </p:nvSpPr>
        <p:spPr/>
        <p:txBody>
          <a:bodyPr/>
          <a:lstStyle/>
          <a:p>
            <a:r>
              <a:rPr lang="en-US"/>
              <a:t>Why Is it Important? </a:t>
            </a:r>
          </a:p>
        </p:txBody>
      </p:sp>
      <p:sp>
        <p:nvSpPr>
          <p:cNvPr id="2" name="Rectangle 1">
            <a:extLst>
              <a:ext uri="{FF2B5EF4-FFF2-40B4-BE49-F238E27FC236}">
                <a16:creationId xmlns:a16="http://schemas.microsoft.com/office/drawing/2014/main" id="{87AACDC1-BB3F-8D97-ADAC-C564966275E8}"/>
              </a:ext>
            </a:extLst>
          </p:cNvPr>
          <p:cNvSpPr/>
          <p:nvPr/>
        </p:nvSpPr>
        <p:spPr bwMode="auto">
          <a:xfrm>
            <a:off x="0" y="1143000"/>
            <a:ext cx="12192000" cy="5715000"/>
          </a:xfrm>
          <a:prstGeom prst="rect">
            <a:avLst/>
          </a:prstGeom>
          <a:solidFill>
            <a:srgbClr val="000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 name="Content Placeholder 1">
            <a:extLst>
              <a:ext uri="{FF2B5EF4-FFF2-40B4-BE49-F238E27FC236}">
                <a16:creationId xmlns:a16="http://schemas.microsoft.com/office/drawing/2014/main" id="{C460F6C8-24A2-725B-03F2-3B4D161AFA12}"/>
              </a:ext>
            </a:extLst>
          </p:cNvPr>
          <p:cNvSpPr txBox="1">
            <a:spLocks/>
          </p:cNvSpPr>
          <p:nvPr/>
        </p:nvSpPr>
        <p:spPr>
          <a:xfrm>
            <a:off x="843186" y="2277819"/>
            <a:ext cx="4109270" cy="1430943"/>
          </a:xfrm>
          <a:prstGeom prst="rect">
            <a:avLst/>
          </a:prstGeom>
          <a:noFill/>
        </p:spPr>
        <p:txBody>
          <a:bodyPr lIns="91440" tIns="45720" rIns="91440" bIns="45720" anchor="t"/>
          <a:lstStyle>
            <a:lvl1pPr marL="233363" indent="-233363" algn="l" rtl="0" eaLnBrk="1" fontAlgn="base" hangingPunct="1">
              <a:spcBef>
                <a:spcPct val="60000"/>
              </a:spcBef>
              <a:spcAft>
                <a:spcPct val="0"/>
              </a:spcAft>
              <a:buClr>
                <a:srgbClr val="000000"/>
              </a:buClr>
              <a:buSzPct val="60000"/>
              <a:buFont typeface="Wingdings" pitchFamily="2" charset="2"/>
              <a:buChar char="§"/>
              <a:defRPr sz="2400">
                <a:solidFill>
                  <a:srgbClr val="000000"/>
                </a:solidFill>
                <a:latin typeface="+mn-lt"/>
                <a:ea typeface="+mn-ea"/>
                <a:cs typeface="+mn-cs"/>
              </a:defRPr>
            </a:lvl1pPr>
            <a:lvl2pPr marL="571500" indent="-223838" algn="l" rtl="0" eaLnBrk="1" fontAlgn="base" hangingPunct="1">
              <a:spcBef>
                <a:spcPct val="30000"/>
              </a:spcBef>
              <a:spcAft>
                <a:spcPct val="0"/>
              </a:spcAft>
              <a:buClr>
                <a:srgbClr val="000000"/>
              </a:buClr>
              <a:buSzPct val="60000"/>
              <a:buFont typeface="Wingdings" pitchFamily="2" charset="2"/>
              <a:buChar char="§"/>
              <a:defRPr sz="2200">
                <a:solidFill>
                  <a:srgbClr val="000000"/>
                </a:solidFill>
                <a:latin typeface="+mn-lt"/>
              </a:defRPr>
            </a:lvl2pPr>
            <a:lvl3pPr marL="909638" indent="-222250" algn="l" rtl="0" eaLnBrk="1" fontAlgn="base" hangingPunct="1">
              <a:spcBef>
                <a:spcPct val="30000"/>
              </a:spcBef>
              <a:spcAft>
                <a:spcPct val="0"/>
              </a:spcAft>
              <a:buClr>
                <a:srgbClr val="000000"/>
              </a:buClr>
              <a:buSzPct val="60000"/>
              <a:buFont typeface="Wingdings" pitchFamily="2" charset="2"/>
              <a:buChar char="§"/>
              <a:defRPr sz="2000">
                <a:solidFill>
                  <a:srgbClr val="000000"/>
                </a:solidFill>
                <a:latin typeface="+mn-lt"/>
              </a:defRPr>
            </a:lvl3pPr>
            <a:lvl4pPr marL="1258888" indent="-231775" algn="l" rtl="0" eaLnBrk="1" fontAlgn="base" hangingPunct="1">
              <a:spcBef>
                <a:spcPct val="30000"/>
              </a:spcBef>
              <a:spcAft>
                <a:spcPct val="0"/>
              </a:spcAft>
              <a:buClr>
                <a:srgbClr val="000000"/>
              </a:buClr>
              <a:buSzPct val="60000"/>
              <a:buFont typeface="Wingdings" pitchFamily="2" charset="2"/>
              <a:buChar char="§"/>
              <a:defRPr sz="1800">
                <a:solidFill>
                  <a:srgbClr val="000000"/>
                </a:solidFill>
                <a:latin typeface="+mn-lt"/>
              </a:defRPr>
            </a:lvl4pPr>
            <a:lvl5pPr marL="1598613" indent="-222250" algn="l" rtl="0" eaLnBrk="1" fontAlgn="base" hangingPunct="1">
              <a:spcBef>
                <a:spcPct val="30000"/>
              </a:spcBef>
              <a:spcAft>
                <a:spcPct val="0"/>
              </a:spcAft>
              <a:buClr>
                <a:srgbClr val="000000"/>
              </a:buClr>
              <a:buSzPct val="60000"/>
              <a:buFont typeface="Wingdings" pitchFamily="2" charset="2"/>
              <a:buChar char="§"/>
              <a:defRPr sz="1600">
                <a:solidFill>
                  <a:srgbClr val="000000"/>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0" indent="0">
              <a:buClr>
                <a:srgbClr val="5E9732"/>
              </a:buClr>
              <a:buFont typeface="Wingdings" pitchFamily="2" charset="2"/>
              <a:buNone/>
            </a:pPr>
            <a:r>
              <a:rPr lang="en-US" sz="2000">
                <a:solidFill>
                  <a:schemeClr val="tx1"/>
                </a:solidFill>
              </a:rPr>
              <a:t>Implementing cybersecurity best practices helps protect intellectual property and other sensitive data, as well as networks and systems that support your operations.</a:t>
            </a:r>
            <a:endParaRPr lang="en-US" sz="2000">
              <a:solidFill>
                <a:schemeClr val="tx1"/>
              </a:solidFill>
              <a:ea typeface="+mn-lt"/>
              <a:cs typeface="+mn-lt"/>
            </a:endParaRPr>
          </a:p>
        </p:txBody>
      </p:sp>
      <p:sp>
        <p:nvSpPr>
          <p:cNvPr id="6" name="TextBox 5">
            <a:extLst>
              <a:ext uri="{FF2B5EF4-FFF2-40B4-BE49-F238E27FC236}">
                <a16:creationId xmlns:a16="http://schemas.microsoft.com/office/drawing/2014/main" id="{5CC27B0B-8090-8DA5-7B14-723C00D4C917}"/>
              </a:ext>
            </a:extLst>
          </p:cNvPr>
          <p:cNvSpPr txBox="1"/>
          <p:nvPr/>
        </p:nvSpPr>
        <p:spPr>
          <a:xfrm>
            <a:off x="841792" y="3999676"/>
            <a:ext cx="5358201" cy="1631216"/>
          </a:xfrm>
          <a:prstGeom prst="rect">
            <a:avLst/>
          </a:prstGeom>
          <a:noFill/>
        </p:spPr>
        <p:txBody>
          <a:bodyPr wrap="square">
            <a:spAutoFit/>
          </a:bodyPr>
          <a:lstStyle/>
          <a:p>
            <a:pPr marL="0" indent="0">
              <a:buClr>
                <a:srgbClr val="5E9732"/>
              </a:buClr>
              <a:buNone/>
            </a:pPr>
            <a:r>
              <a:rPr lang="en-US" sz="2000">
                <a:solidFill>
                  <a:schemeClr val="tx1"/>
                </a:solidFill>
              </a:rPr>
              <a:t>For both government and private entities, developing and implementing tailored cybersecurity plans and processes is key to safeguarding operations and protecting critical infrastructure.</a:t>
            </a:r>
            <a:endParaRPr lang="en-US" sz="2000">
              <a:solidFill>
                <a:schemeClr val="tx1"/>
              </a:solidFill>
              <a:cs typeface="Arial"/>
            </a:endParaRPr>
          </a:p>
        </p:txBody>
      </p:sp>
    </p:spTree>
    <p:extLst>
      <p:ext uri="{BB962C8B-B14F-4D97-AF65-F5344CB8AC3E}">
        <p14:creationId xmlns:p14="http://schemas.microsoft.com/office/powerpoint/2010/main" val="1477700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55000" contrast="1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C6B5E9-B460-8B13-CB05-A09464CA25B0}"/>
              </a:ext>
            </a:extLst>
          </p:cNvPr>
          <p:cNvSpPr>
            <a:spLocks noGrp="1"/>
          </p:cNvSpPr>
          <p:nvPr>
            <p:ph idx="1"/>
          </p:nvPr>
        </p:nvSpPr>
        <p:spPr>
          <a:xfrm>
            <a:off x="722583" y="1717630"/>
            <a:ext cx="8466530" cy="4068535"/>
          </a:xfrm>
        </p:spPr>
        <p:txBody>
          <a:bodyPr lIns="91440" tIns="45720" rIns="91440" bIns="45720" anchor="t"/>
          <a:lstStyle/>
          <a:p>
            <a:pPr marL="233045" indent="-233045">
              <a:lnSpc>
                <a:spcPct val="200000"/>
              </a:lnSpc>
              <a:spcBef>
                <a:spcPts val="0"/>
              </a:spcBef>
              <a:spcAft>
                <a:spcPts val="0"/>
              </a:spcAft>
              <a:buClr>
                <a:srgbClr val="5E9732"/>
              </a:buClr>
              <a:buSzPct val="85000"/>
              <a:buFont typeface="Wingdings" panose="05000000000000000000" pitchFamily="2" charset="2"/>
              <a:buChar char="Ø"/>
            </a:pPr>
            <a:r>
              <a:rPr lang="en-US" sz="2800">
                <a:solidFill>
                  <a:schemeClr val="tx1"/>
                </a:solidFill>
              </a:rPr>
              <a:t> Update software​​</a:t>
            </a:r>
            <a:endParaRPr lang="en-US">
              <a:solidFill>
                <a:schemeClr val="tx1"/>
              </a:solidFill>
              <a:cs typeface="Arial"/>
            </a:endParaRPr>
          </a:p>
          <a:p>
            <a:pPr marL="233045" indent="-233045">
              <a:lnSpc>
                <a:spcPct val="200000"/>
              </a:lnSpc>
              <a:spcBef>
                <a:spcPts val="0"/>
              </a:spcBef>
              <a:spcAft>
                <a:spcPts val="0"/>
              </a:spcAft>
              <a:buClr>
                <a:srgbClr val="5E9732"/>
              </a:buClr>
              <a:buSzPct val="85000"/>
              <a:buFont typeface="Wingdings" panose="05000000000000000000" pitchFamily="2" charset="2"/>
              <a:buChar char="Ø"/>
            </a:pPr>
            <a:r>
              <a:rPr lang="en-US" sz="2800">
                <a:solidFill>
                  <a:schemeClr val="tx1"/>
                </a:solidFill>
              </a:rPr>
              <a:t> Use strong passwords and a password manager ​​</a:t>
            </a:r>
            <a:endParaRPr lang="en-US" sz="2800">
              <a:solidFill>
                <a:schemeClr val="tx1"/>
              </a:solidFill>
              <a:cs typeface="Arial"/>
            </a:endParaRPr>
          </a:p>
          <a:p>
            <a:pPr marL="233045" indent="-233045">
              <a:lnSpc>
                <a:spcPct val="200000"/>
              </a:lnSpc>
              <a:spcBef>
                <a:spcPts val="0"/>
              </a:spcBef>
              <a:spcAft>
                <a:spcPts val="0"/>
              </a:spcAft>
              <a:buClr>
                <a:srgbClr val="5E9732"/>
              </a:buClr>
              <a:buSzPct val="85000"/>
              <a:buFont typeface="Wingdings" panose="05000000000000000000" pitchFamily="2" charset="2"/>
              <a:buChar char="Ø"/>
            </a:pPr>
            <a:r>
              <a:rPr lang="en-US" sz="2800">
                <a:solidFill>
                  <a:schemeClr val="tx1"/>
                </a:solidFill>
              </a:rPr>
              <a:t> Turn on multifactor authentication (MFA) ​​</a:t>
            </a:r>
            <a:endParaRPr lang="en-US" sz="2800">
              <a:solidFill>
                <a:schemeClr val="tx1"/>
              </a:solidFill>
              <a:cs typeface="Arial"/>
            </a:endParaRPr>
          </a:p>
          <a:p>
            <a:pPr marL="233045" indent="-233045">
              <a:lnSpc>
                <a:spcPct val="200000"/>
              </a:lnSpc>
              <a:spcBef>
                <a:spcPts val="0"/>
              </a:spcBef>
              <a:spcAft>
                <a:spcPts val="0"/>
              </a:spcAft>
              <a:buClr>
                <a:srgbClr val="5E9732"/>
              </a:buClr>
              <a:buSzPct val="85000"/>
              <a:buFont typeface="Wingdings" panose="05000000000000000000" pitchFamily="2" charset="2"/>
              <a:buChar char="Ø"/>
            </a:pPr>
            <a:r>
              <a:rPr lang="en-US" sz="2800">
                <a:solidFill>
                  <a:schemeClr val="tx1"/>
                </a:solidFill>
              </a:rPr>
              <a:t> Recognize and report phishing</a:t>
            </a:r>
            <a:endParaRPr lang="en-US" sz="2800">
              <a:solidFill>
                <a:schemeClr val="tx1"/>
              </a:solidFill>
              <a:cs typeface="Arial"/>
            </a:endParaRPr>
          </a:p>
        </p:txBody>
      </p:sp>
      <p:sp>
        <p:nvSpPr>
          <p:cNvPr id="3" name="Title 2">
            <a:extLst>
              <a:ext uri="{FF2B5EF4-FFF2-40B4-BE49-F238E27FC236}">
                <a16:creationId xmlns:a16="http://schemas.microsoft.com/office/drawing/2014/main" id="{166CCA90-29FB-542B-62D2-156381988001}"/>
              </a:ext>
            </a:extLst>
          </p:cNvPr>
          <p:cNvSpPr>
            <a:spLocks noGrp="1"/>
          </p:cNvSpPr>
          <p:nvPr>
            <p:ph type="ctrTitle"/>
          </p:nvPr>
        </p:nvSpPr>
        <p:spPr>
          <a:xfrm>
            <a:off x="0" y="0"/>
            <a:ext cx="12192000" cy="1116281"/>
          </a:xfrm>
        </p:spPr>
        <p:txBody>
          <a:bodyPr/>
          <a:lstStyle/>
          <a:p>
            <a:pPr>
              <a:lnSpc>
                <a:spcPts val="3400"/>
              </a:lnSpc>
            </a:pPr>
            <a:r>
              <a:rPr lang="en-US" sz="3400"/>
              <a:t>Four Essential Behaviors </a:t>
            </a:r>
            <a:br>
              <a:rPr lang="en-US" sz="3400"/>
            </a:br>
            <a:r>
              <a:rPr lang="en-US" sz="3400"/>
              <a:t>to Stay Safe Online</a:t>
            </a:r>
          </a:p>
        </p:txBody>
      </p:sp>
    </p:spTree>
    <p:extLst>
      <p:ext uri="{BB962C8B-B14F-4D97-AF65-F5344CB8AC3E}">
        <p14:creationId xmlns:p14="http://schemas.microsoft.com/office/powerpoint/2010/main" val="3907342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sz="933"/>
          </a:p>
        </p:txBody>
      </p:sp>
      <p:sp>
        <p:nvSpPr>
          <p:cNvPr id="3" name="Freeform 3"/>
          <p:cNvSpPr/>
          <p:nvPr/>
        </p:nvSpPr>
        <p:spPr>
          <a:xfrm flipH="1" flipV="1">
            <a:off x="6892748" y="-4097758"/>
            <a:ext cx="9018448" cy="8195515"/>
          </a:xfrm>
          <a:custGeom>
            <a:avLst/>
            <a:gdLst/>
            <a:ahLst/>
            <a:cxnLst/>
            <a:rect l="l" t="t" r="r" b="b"/>
            <a:pathLst>
              <a:path w="13527672" h="12293272">
                <a:moveTo>
                  <a:pt x="13527672" y="12293272"/>
                </a:moveTo>
                <a:lnTo>
                  <a:pt x="0" y="12293272"/>
                </a:lnTo>
                <a:lnTo>
                  <a:pt x="0" y="0"/>
                </a:lnTo>
                <a:lnTo>
                  <a:pt x="13527672" y="0"/>
                </a:lnTo>
                <a:lnTo>
                  <a:pt x="13527672" y="1229327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33"/>
          </a:p>
        </p:txBody>
      </p:sp>
      <p:sp>
        <p:nvSpPr>
          <p:cNvPr id="4" name="Freeform 4"/>
          <p:cNvSpPr/>
          <p:nvPr/>
        </p:nvSpPr>
        <p:spPr>
          <a:xfrm>
            <a:off x="363335" y="2255290"/>
            <a:ext cx="6181781" cy="3349473"/>
          </a:xfrm>
          <a:custGeom>
            <a:avLst/>
            <a:gdLst/>
            <a:ahLst/>
            <a:cxnLst/>
            <a:rect l="l" t="t" r="r" b="b"/>
            <a:pathLst>
              <a:path w="9272672" h="5024209">
                <a:moveTo>
                  <a:pt x="0" y="0"/>
                </a:moveTo>
                <a:lnTo>
                  <a:pt x="9272672" y="0"/>
                </a:lnTo>
                <a:lnTo>
                  <a:pt x="9272672" y="5024209"/>
                </a:lnTo>
                <a:lnTo>
                  <a:pt x="0" y="5024209"/>
                </a:lnTo>
                <a:lnTo>
                  <a:pt x="0" y="0"/>
                </a:lnTo>
                <a:close/>
              </a:path>
            </a:pathLst>
          </a:custGeom>
          <a:blipFill>
            <a:blip r:embed="rId6"/>
            <a:stretch>
              <a:fillRect r="-14471"/>
            </a:stretch>
          </a:blipFill>
        </p:spPr>
        <p:txBody>
          <a:bodyPr/>
          <a:lstStyle/>
          <a:p>
            <a:endParaRPr lang="en-US" sz="933"/>
          </a:p>
        </p:txBody>
      </p:sp>
      <p:sp>
        <p:nvSpPr>
          <p:cNvPr id="5" name="TextBox 5"/>
          <p:cNvSpPr txBox="1"/>
          <p:nvPr/>
        </p:nvSpPr>
        <p:spPr>
          <a:xfrm>
            <a:off x="685800" y="334863"/>
            <a:ext cx="4192285" cy="807785"/>
          </a:xfrm>
          <a:prstGeom prst="rect">
            <a:avLst/>
          </a:prstGeom>
        </p:spPr>
        <p:txBody>
          <a:bodyPr lIns="0" tIns="0" rIns="0" bIns="0" rtlCol="0" anchor="t">
            <a:spAutoFit/>
          </a:bodyPr>
          <a:lstStyle/>
          <a:p>
            <a:pPr>
              <a:lnSpc>
                <a:spcPts val="6915"/>
              </a:lnSpc>
              <a:spcBef>
                <a:spcPct val="0"/>
              </a:spcBef>
            </a:pPr>
            <a:r>
              <a:rPr lang="en-US" sz="4939" b="1">
                <a:solidFill>
                  <a:srgbClr val="FFFFFF"/>
                </a:solidFill>
                <a:latin typeface="+mn-lt"/>
                <a:ea typeface="Pattanakarn SemiCondensed Medium"/>
                <a:cs typeface="Pattanakarn SemiCondensed Medium"/>
                <a:sym typeface="Pattanakarn SemiCondensed Medium"/>
              </a:rPr>
              <a:t>WELCOMING</a:t>
            </a:r>
          </a:p>
        </p:txBody>
      </p:sp>
      <p:sp>
        <p:nvSpPr>
          <p:cNvPr id="6" name="TextBox 6"/>
          <p:cNvSpPr txBox="1"/>
          <p:nvPr/>
        </p:nvSpPr>
        <p:spPr>
          <a:xfrm>
            <a:off x="685800" y="1020626"/>
            <a:ext cx="4192285" cy="807785"/>
          </a:xfrm>
          <a:prstGeom prst="rect">
            <a:avLst/>
          </a:prstGeom>
        </p:spPr>
        <p:txBody>
          <a:bodyPr lIns="0" tIns="0" rIns="0" bIns="0" rtlCol="0" anchor="t">
            <a:spAutoFit/>
          </a:bodyPr>
          <a:lstStyle/>
          <a:p>
            <a:pPr>
              <a:lnSpc>
                <a:spcPts val="6915"/>
              </a:lnSpc>
              <a:spcBef>
                <a:spcPct val="0"/>
              </a:spcBef>
            </a:pPr>
            <a:r>
              <a:rPr lang="en-US" sz="4939" b="1">
                <a:solidFill>
                  <a:srgbClr val="FFFFFF"/>
                </a:solidFill>
                <a:latin typeface="+mn-lt"/>
                <a:ea typeface="Pattanakarn SemiCondensed Medium"/>
                <a:cs typeface="Pattanakarn SemiCondensed Medium"/>
                <a:sym typeface="Pattanakarn SemiCondensed Medium"/>
              </a:rPr>
              <a:t>REMARKS </a:t>
            </a:r>
          </a:p>
        </p:txBody>
      </p:sp>
      <p:sp>
        <p:nvSpPr>
          <p:cNvPr id="7" name="TextBox 7"/>
          <p:cNvSpPr txBox="1"/>
          <p:nvPr/>
        </p:nvSpPr>
        <p:spPr>
          <a:xfrm>
            <a:off x="6096000" y="2768087"/>
            <a:ext cx="6196310" cy="2039020"/>
          </a:xfrm>
          <a:prstGeom prst="rect">
            <a:avLst/>
          </a:prstGeom>
        </p:spPr>
        <p:txBody>
          <a:bodyPr lIns="0" tIns="0" rIns="0" bIns="0" rtlCol="0" anchor="t">
            <a:spAutoFit/>
          </a:bodyPr>
          <a:lstStyle/>
          <a:p>
            <a:pPr algn="ctr">
              <a:lnSpc>
                <a:spcPts val="5264"/>
              </a:lnSpc>
            </a:pPr>
            <a:r>
              <a:rPr lang="en-US" sz="5013" b="1">
                <a:solidFill>
                  <a:srgbClr val="FFFFFF"/>
                </a:solidFill>
                <a:latin typeface="Canva Sans Bold"/>
                <a:ea typeface="Canva Sans Bold"/>
                <a:cs typeface="Canva Sans Bold"/>
                <a:sym typeface="Canva Sans Bold"/>
              </a:rPr>
              <a:t>JOAQUINA </a:t>
            </a:r>
          </a:p>
          <a:p>
            <a:pPr algn="ctr">
              <a:lnSpc>
                <a:spcPts val="5264"/>
              </a:lnSpc>
            </a:pPr>
            <a:r>
              <a:rPr lang="en-US" sz="5013" b="1">
                <a:solidFill>
                  <a:srgbClr val="FFFFFF"/>
                </a:solidFill>
                <a:latin typeface="Canva Sans Bold"/>
                <a:ea typeface="Canva Sans Bold"/>
                <a:cs typeface="Canva Sans Bold"/>
                <a:sym typeface="Canva Sans Bold"/>
              </a:rPr>
              <a:t>“KINA” </a:t>
            </a:r>
          </a:p>
          <a:p>
            <a:pPr algn="ctr">
              <a:lnSpc>
                <a:spcPts val="5264"/>
              </a:lnSpc>
            </a:pPr>
            <a:r>
              <a:rPr lang="en-US" sz="5013" b="1">
                <a:solidFill>
                  <a:srgbClr val="FFFFFF"/>
                </a:solidFill>
                <a:latin typeface="Canva Sans Bold"/>
                <a:ea typeface="Canva Sans Bold"/>
                <a:cs typeface="Canva Sans Bold"/>
                <a:sym typeface="Canva Sans Bold"/>
              </a:rPr>
              <a:t>BABAUTA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55000" contrast="1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6DDBD-DDC9-0DCC-1562-0B256A138FAE}"/>
              </a:ext>
            </a:extLst>
          </p:cNvPr>
          <p:cNvSpPr/>
          <p:nvPr/>
        </p:nvSpPr>
        <p:spPr bwMode="auto">
          <a:xfrm>
            <a:off x="0" y="1143000"/>
            <a:ext cx="12192000" cy="5715000"/>
          </a:xfrm>
          <a:prstGeom prst="rect">
            <a:avLst/>
          </a:prstGeom>
          <a:solidFill>
            <a:srgbClr val="000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Content Placeholder 1">
            <a:extLst>
              <a:ext uri="{FF2B5EF4-FFF2-40B4-BE49-F238E27FC236}">
                <a16:creationId xmlns:a16="http://schemas.microsoft.com/office/drawing/2014/main" id="{A7EB3F63-51AC-F8CA-4854-00B92FC9D027}"/>
              </a:ext>
            </a:extLst>
          </p:cNvPr>
          <p:cNvSpPr>
            <a:spLocks noGrp="1"/>
          </p:cNvSpPr>
          <p:nvPr>
            <p:ph idx="1"/>
          </p:nvPr>
        </p:nvSpPr>
        <p:spPr>
          <a:xfrm>
            <a:off x="772592" y="2444583"/>
            <a:ext cx="8798791" cy="984417"/>
          </a:xfrm>
        </p:spPr>
        <p:txBody>
          <a:bodyPr numCol="1"/>
          <a:lstStyle/>
          <a:p>
            <a:r>
              <a:rPr lang="en-US" sz="2800">
                <a:solidFill>
                  <a:schemeClr val="tx1"/>
                </a:solidFill>
              </a:rPr>
              <a:t>Updates often improve performance, efficiency and address security issues, so it's important to keep your devices up-to-date. Enable automatic updates for convenience.</a:t>
            </a:r>
          </a:p>
        </p:txBody>
      </p:sp>
      <p:sp>
        <p:nvSpPr>
          <p:cNvPr id="3" name="Title 2">
            <a:extLst>
              <a:ext uri="{FF2B5EF4-FFF2-40B4-BE49-F238E27FC236}">
                <a16:creationId xmlns:a16="http://schemas.microsoft.com/office/drawing/2014/main" id="{7B9A117F-BAE1-836C-5644-4DDD0FDECDC2}"/>
              </a:ext>
            </a:extLst>
          </p:cNvPr>
          <p:cNvSpPr>
            <a:spLocks noGrp="1"/>
          </p:cNvSpPr>
          <p:nvPr>
            <p:ph type="ctrTitle"/>
          </p:nvPr>
        </p:nvSpPr>
        <p:spPr/>
        <p:txBody>
          <a:bodyPr/>
          <a:lstStyle/>
          <a:p>
            <a:r>
              <a:rPr lang="en-US"/>
              <a:t>Update Software</a:t>
            </a:r>
          </a:p>
        </p:txBody>
      </p:sp>
      <p:sp>
        <p:nvSpPr>
          <p:cNvPr id="4" name="TextBox 3">
            <a:extLst>
              <a:ext uri="{FF2B5EF4-FFF2-40B4-BE49-F238E27FC236}">
                <a16:creationId xmlns:a16="http://schemas.microsoft.com/office/drawing/2014/main" id="{E1C4EF41-5FD2-1E76-F787-A9A8177C955C}"/>
              </a:ext>
            </a:extLst>
          </p:cNvPr>
          <p:cNvSpPr txBox="1"/>
          <p:nvPr/>
        </p:nvSpPr>
        <p:spPr>
          <a:xfrm>
            <a:off x="494296" y="1532181"/>
            <a:ext cx="8396752" cy="523220"/>
          </a:xfrm>
          <a:prstGeom prst="rect">
            <a:avLst/>
          </a:prstGeom>
          <a:noFill/>
        </p:spPr>
        <p:txBody>
          <a:bodyPr wrap="square" rtlCol="0">
            <a:spAutoFit/>
          </a:bodyPr>
          <a:lstStyle/>
          <a:p>
            <a:r>
              <a:rPr lang="en-US" sz="2800" b="1">
                <a:solidFill>
                  <a:schemeClr val="tx1"/>
                </a:solidFill>
                <a:latin typeface="+mn-lt"/>
                <a:cs typeface="Calibri Light" panose="020F0302020204030204" pitchFamily="34" charset="0"/>
              </a:rPr>
              <a:t>What should you remember about updates?</a:t>
            </a:r>
          </a:p>
        </p:txBody>
      </p:sp>
    </p:spTree>
    <p:extLst>
      <p:ext uri="{BB962C8B-B14F-4D97-AF65-F5344CB8AC3E}">
        <p14:creationId xmlns:p14="http://schemas.microsoft.com/office/powerpoint/2010/main" val="3087697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55000" contrast="13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830CB635-0919-4998-A697-95E2903682C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CC8F0A6-8F44-EAE3-B90E-9C01AC865DBD}"/>
              </a:ext>
            </a:extLst>
          </p:cNvPr>
          <p:cNvSpPr/>
          <p:nvPr/>
        </p:nvSpPr>
        <p:spPr bwMode="auto">
          <a:xfrm>
            <a:off x="0" y="1143000"/>
            <a:ext cx="12192000" cy="5715000"/>
          </a:xfrm>
          <a:prstGeom prst="rect">
            <a:avLst/>
          </a:prstGeom>
          <a:solidFill>
            <a:srgbClr val="000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 name="Title 2">
            <a:extLst>
              <a:ext uri="{FF2B5EF4-FFF2-40B4-BE49-F238E27FC236}">
                <a16:creationId xmlns:a16="http://schemas.microsoft.com/office/drawing/2014/main" id="{B2C20396-18E8-A5AD-453B-1F1933D40C53}"/>
              </a:ext>
            </a:extLst>
          </p:cNvPr>
          <p:cNvSpPr>
            <a:spLocks noGrp="1"/>
          </p:cNvSpPr>
          <p:nvPr>
            <p:ph type="ctrTitle"/>
          </p:nvPr>
        </p:nvSpPr>
        <p:spPr/>
        <p:txBody>
          <a:bodyPr/>
          <a:lstStyle/>
          <a:p>
            <a:r>
              <a:rPr lang="en-US"/>
              <a:t>Update Software</a:t>
            </a:r>
          </a:p>
        </p:txBody>
      </p:sp>
      <p:sp>
        <p:nvSpPr>
          <p:cNvPr id="10" name="TextBox 9">
            <a:extLst>
              <a:ext uri="{FF2B5EF4-FFF2-40B4-BE49-F238E27FC236}">
                <a16:creationId xmlns:a16="http://schemas.microsoft.com/office/drawing/2014/main" id="{F63F930E-E573-4A93-2A5E-ECDAE1EA94C0}"/>
              </a:ext>
            </a:extLst>
          </p:cNvPr>
          <p:cNvSpPr txBox="1"/>
          <p:nvPr/>
        </p:nvSpPr>
        <p:spPr>
          <a:xfrm>
            <a:off x="762652" y="1697757"/>
            <a:ext cx="10120695" cy="3185487"/>
          </a:xfrm>
          <a:prstGeom prst="rect">
            <a:avLst/>
          </a:prstGeom>
          <a:noFill/>
        </p:spPr>
        <p:txBody>
          <a:bodyPr wrap="square" rtlCol="0">
            <a:spAutoFit/>
          </a:bodyPr>
          <a:lstStyle/>
          <a:p>
            <a:pPr>
              <a:spcBef>
                <a:spcPts val="600"/>
              </a:spcBef>
            </a:pPr>
            <a:r>
              <a:rPr lang="en-US" sz="2400" b="1">
                <a:solidFill>
                  <a:schemeClr val="tx1"/>
                </a:solidFill>
              </a:rPr>
              <a:t>Key reasons for updating software:</a:t>
            </a:r>
          </a:p>
          <a:p>
            <a:pPr marL="285750" indent="-285750">
              <a:spcBef>
                <a:spcPts val="600"/>
              </a:spcBef>
              <a:buClr>
                <a:srgbClr val="5E9732"/>
              </a:buClr>
              <a:buSzPct val="110000"/>
              <a:buFont typeface="Wingdings" panose="05000000000000000000" pitchFamily="2" charset="2"/>
              <a:buChar char="Ø"/>
            </a:pPr>
            <a:r>
              <a:rPr lang="en-US" sz="1800" b="1">
                <a:solidFill>
                  <a:srgbClr val="5E9732"/>
                </a:solidFill>
              </a:rPr>
              <a:t>Enhanced Security:</a:t>
            </a:r>
          </a:p>
          <a:p>
            <a:r>
              <a:rPr lang="en-US" sz="1800">
                <a:solidFill>
                  <a:schemeClr val="tx1"/>
                </a:solidFill>
              </a:rPr>
              <a:t>Updates often contain patches for security vulnerabilities that attackers could use to compromise your devices, steal data, or install malware.</a:t>
            </a:r>
          </a:p>
          <a:p>
            <a:pPr marL="285750" indent="-285750">
              <a:spcBef>
                <a:spcPts val="600"/>
              </a:spcBef>
              <a:buClr>
                <a:srgbClr val="5E9732"/>
              </a:buClr>
              <a:buSzPct val="110000"/>
              <a:buFont typeface="Wingdings" panose="05000000000000000000" pitchFamily="2" charset="2"/>
              <a:buChar char="Ø"/>
            </a:pPr>
            <a:r>
              <a:rPr lang="en-US" sz="1800" b="1">
                <a:solidFill>
                  <a:srgbClr val="5E9732"/>
                </a:solidFill>
              </a:rPr>
              <a:t>Improved Performance:</a:t>
            </a:r>
            <a:r>
              <a:rPr lang="en-US" sz="1800">
                <a:solidFill>
                  <a:srgbClr val="5E9732"/>
                </a:solidFill>
              </a:rPr>
              <a:t> </a:t>
            </a:r>
          </a:p>
          <a:p>
            <a:r>
              <a:rPr lang="en-US" sz="1800">
                <a:solidFill>
                  <a:schemeClr val="tx1"/>
                </a:solidFill>
              </a:rPr>
              <a:t>Updates can optimize your system, making it run faster, more efficiently, and with fewer bugs or crashes.</a:t>
            </a:r>
          </a:p>
          <a:p>
            <a:pPr marL="285750" indent="-285750">
              <a:spcBef>
                <a:spcPts val="600"/>
              </a:spcBef>
              <a:buClr>
                <a:srgbClr val="5E9732"/>
              </a:buClr>
              <a:buSzPct val="110000"/>
              <a:buFont typeface="Wingdings" panose="05000000000000000000" pitchFamily="2" charset="2"/>
              <a:buChar char="Ø"/>
            </a:pPr>
            <a:r>
              <a:rPr lang="en-US" sz="1800" b="1">
                <a:solidFill>
                  <a:srgbClr val="5E9732"/>
                </a:solidFill>
              </a:rPr>
              <a:t>Bug Fixes:</a:t>
            </a:r>
            <a:endParaRPr lang="en-US" sz="1800">
              <a:solidFill>
                <a:srgbClr val="5E9732"/>
              </a:solidFill>
            </a:endParaRPr>
          </a:p>
          <a:p>
            <a:r>
              <a:rPr lang="en-US" sz="1800">
                <a:solidFill>
                  <a:schemeClr val="tx1"/>
                </a:solidFill>
              </a:rPr>
              <a:t>Updates resolve existing bugs and errors in the software, which can cause system instability or unexpected behavior.</a:t>
            </a:r>
          </a:p>
        </p:txBody>
      </p:sp>
    </p:spTree>
    <p:extLst>
      <p:ext uri="{BB962C8B-B14F-4D97-AF65-F5344CB8AC3E}">
        <p14:creationId xmlns:p14="http://schemas.microsoft.com/office/powerpoint/2010/main" val="1347532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55000" contrast="13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4F3F415F-28C1-B616-D8B4-6B0C613921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18506E1-DA5A-A8C3-3272-0D04C9E1BA4D}"/>
              </a:ext>
            </a:extLst>
          </p:cNvPr>
          <p:cNvSpPr>
            <a:spLocks noGrp="1"/>
          </p:cNvSpPr>
          <p:nvPr>
            <p:ph type="ctrTitle"/>
          </p:nvPr>
        </p:nvSpPr>
        <p:spPr/>
        <p:txBody>
          <a:bodyPr/>
          <a:lstStyle/>
          <a:p>
            <a:r>
              <a:rPr lang="en-US"/>
              <a:t>Update Software</a:t>
            </a:r>
          </a:p>
        </p:txBody>
      </p:sp>
      <p:sp>
        <p:nvSpPr>
          <p:cNvPr id="7" name="Rectangle 6">
            <a:extLst>
              <a:ext uri="{FF2B5EF4-FFF2-40B4-BE49-F238E27FC236}">
                <a16:creationId xmlns:a16="http://schemas.microsoft.com/office/drawing/2014/main" id="{8C1E36DB-95A2-2D22-0572-5B14C79025FC}"/>
              </a:ext>
            </a:extLst>
          </p:cNvPr>
          <p:cNvSpPr/>
          <p:nvPr/>
        </p:nvSpPr>
        <p:spPr bwMode="auto">
          <a:xfrm>
            <a:off x="0" y="1143000"/>
            <a:ext cx="12192000" cy="5715000"/>
          </a:xfrm>
          <a:prstGeom prst="rect">
            <a:avLst/>
          </a:prstGeom>
          <a:solidFill>
            <a:srgbClr val="000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FA46E5C8-5927-F3A9-CC34-F9EF547C382B}"/>
              </a:ext>
            </a:extLst>
          </p:cNvPr>
          <p:cNvSpPr txBox="1"/>
          <p:nvPr/>
        </p:nvSpPr>
        <p:spPr>
          <a:xfrm>
            <a:off x="663264" y="1728534"/>
            <a:ext cx="8898180" cy="4057521"/>
          </a:xfrm>
          <a:prstGeom prst="rect">
            <a:avLst/>
          </a:prstGeom>
          <a:noFill/>
        </p:spPr>
        <p:txBody>
          <a:bodyPr wrap="square" rtlCol="0">
            <a:spAutoFit/>
          </a:bodyPr>
          <a:lstStyle/>
          <a:p>
            <a:pPr>
              <a:lnSpc>
                <a:spcPct val="150000"/>
              </a:lnSpc>
              <a:spcBef>
                <a:spcPts val="600"/>
              </a:spcBef>
            </a:pPr>
            <a:r>
              <a:rPr lang="en-US" sz="2000" b="1">
                <a:solidFill>
                  <a:schemeClr val="tx1"/>
                </a:solidFill>
              </a:rPr>
              <a:t>What happens if you don't update:</a:t>
            </a:r>
          </a:p>
          <a:p>
            <a:pPr marL="285750" indent="-285750">
              <a:lnSpc>
                <a:spcPct val="150000"/>
              </a:lnSpc>
              <a:spcBef>
                <a:spcPts val="600"/>
              </a:spcBef>
              <a:buClr>
                <a:srgbClr val="5E9732"/>
              </a:buClr>
              <a:buSzPct val="110000"/>
              <a:buFont typeface="Wingdings" panose="05000000000000000000" pitchFamily="2" charset="2"/>
              <a:buChar char="Ø"/>
            </a:pPr>
            <a:r>
              <a:rPr lang="en-US" sz="1800" b="1">
                <a:solidFill>
                  <a:srgbClr val="5E9732"/>
                </a:solidFill>
              </a:rPr>
              <a:t>Increased Risk of Cyberattacks:</a:t>
            </a:r>
          </a:p>
          <a:p>
            <a:pPr>
              <a:lnSpc>
                <a:spcPct val="150000"/>
              </a:lnSpc>
            </a:pPr>
            <a:r>
              <a:rPr lang="en-US" sz="1800">
                <a:solidFill>
                  <a:schemeClr val="tx1"/>
                </a:solidFill>
              </a:rPr>
              <a:t>Outdated software with known security flaws is a prime target for hackers. </a:t>
            </a:r>
          </a:p>
          <a:p>
            <a:pPr marL="285750" indent="-285750">
              <a:lnSpc>
                <a:spcPct val="150000"/>
              </a:lnSpc>
              <a:spcBef>
                <a:spcPts val="600"/>
              </a:spcBef>
              <a:buClr>
                <a:srgbClr val="5E9732"/>
              </a:buClr>
              <a:buSzPct val="110000"/>
              <a:buFont typeface="Wingdings" panose="05000000000000000000" pitchFamily="2" charset="2"/>
              <a:buChar char="Ø"/>
            </a:pPr>
            <a:r>
              <a:rPr lang="en-US" sz="1800" b="1">
                <a:solidFill>
                  <a:srgbClr val="5E9732"/>
                </a:solidFill>
              </a:rPr>
              <a:t>Data Loss and Financial Damage:</a:t>
            </a:r>
          </a:p>
          <a:p>
            <a:pPr>
              <a:lnSpc>
                <a:spcPct val="150000"/>
              </a:lnSpc>
            </a:pPr>
            <a:r>
              <a:rPr lang="en-US" sz="1800">
                <a:solidFill>
                  <a:schemeClr val="tx1"/>
                </a:solidFill>
              </a:rPr>
              <a:t>Successful attacks on vulnerable systems can lead to data breaches, loss, or corruption of files. </a:t>
            </a:r>
          </a:p>
          <a:p>
            <a:pPr marL="285750" indent="-285750">
              <a:lnSpc>
                <a:spcPct val="150000"/>
              </a:lnSpc>
              <a:spcBef>
                <a:spcPts val="600"/>
              </a:spcBef>
              <a:buClr>
                <a:srgbClr val="5E9732"/>
              </a:buClr>
              <a:buSzPct val="110000"/>
              <a:buFont typeface="Wingdings" panose="05000000000000000000" pitchFamily="2" charset="2"/>
              <a:buChar char="Ø"/>
            </a:pPr>
            <a:r>
              <a:rPr lang="en-US" sz="1800" b="1">
                <a:solidFill>
                  <a:srgbClr val="5E9732"/>
                </a:solidFill>
              </a:rPr>
              <a:t>System Instability:</a:t>
            </a:r>
          </a:p>
          <a:p>
            <a:pPr>
              <a:lnSpc>
                <a:spcPct val="150000"/>
              </a:lnSpc>
            </a:pPr>
            <a:r>
              <a:rPr lang="en-US" sz="1800">
                <a:solidFill>
                  <a:schemeClr val="tx1"/>
                </a:solidFill>
              </a:rPr>
              <a:t>Without updates, your software may become unstable, leading to frequent crashes and poor performance. </a:t>
            </a:r>
          </a:p>
        </p:txBody>
      </p:sp>
    </p:spTree>
    <p:extLst>
      <p:ext uri="{BB962C8B-B14F-4D97-AF65-F5344CB8AC3E}">
        <p14:creationId xmlns:p14="http://schemas.microsoft.com/office/powerpoint/2010/main" val="486773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55000" contrast="14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43EDC7F4-52D7-E681-7D4F-57324C8571C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0D916A-474B-70A5-40DA-3C9E7328A29F}"/>
              </a:ext>
            </a:extLst>
          </p:cNvPr>
          <p:cNvSpPr>
            <a:spLocks noGrp="1"/>
          </p:cNvSpPr>
          <p:nvPr>
            <p:ph idx="1"/>
          </p:nvPr>
        </p:nvSpPr>
        <p:spPr>
          <a:xfrm>
            <a:off x="319423" y="6118417"/>
            <a:ext cx="11553153" cy="523220"/>
          </a:xfrm>
        </p:spPr>
        <p:txBody>
          <a:bodyPr numCol="1"/>
          <a:lstStyle/>
          <a:p>
            <a:pPr algn="ctr"/>
            <a:r>
              <a:rPr lang="en-US" sz="2000" b="1">
                <a:solidFill>
                  <a:srgbClr val="5E9732"/>
                </a:solidFill>
              </a:rPr>
              <a:t>You may need to restart your device after installing an update to complete the process.</a:t>
            </a:r>
          </a:p>
        </p:txBody>
      </p:sp>
      <p:sp>
        <p:nvSpPr>
          <p:cNvPr id="3" name="Title 2">
            <a:extLst>
              <a:ext uri="{FF2B5EF4-FFF2-40B4-BE49-F238E27FC236}">
                <a16:creationId xmlns:a16="http://schemas.microsoft.com/office/drawing/2014/main" id="{0A0B398C-9614-30FC-FE01-B36DCE8E544D}"/>
              </a:ext>
            </a:extLst>
          </p:cNvPr>
          <p:cNvSpPr>
            <a:spLocks noGrp="1"/>
          </p:cNvSpPr>
          <p:nvPr>
            <p:ph type="ctrTitle"/>
          </p:nvPr>
        </p:nvSpPr>
        <p:spPr/>
        <p:txBody>
          <a:bodyPr lIns="640080" tIns="274320" rIns="91440" bIns="91440" anchor="t"/>
          <a:lstStyle/>
          <a:p>
            <a:r>
              <a:rPr lang="en-US">
                <a:latin typeface="Arial"/>
                <a:cs typeface="Arial"/>
              </a:rPr>
              <a:t>Update Software</a:t>
            </a:r>
            <a:endParaRPr lang="en-US" b="0">
              <a:solidFill>
                <a:srgbClr val="000000"/>
              </a:solidFill>
              <a:latin typeface="Arial"/>
              <a:cs typeface="Arial"/>
            </a:endParaRPr>
          </a:p>
        </p:txBody>
      </p:sp>
      <p:sp>
        <p:nvSpPr>
          <p:cNvPr id="4" name="TextBox 3">
            <a:extLst>
              <a:ext uri="{FF2B5EF4-FFF2-40B4-BE49-F238E27FC236}">
                <a16:creationId xmlns:a16="http://schemas.microsoft.com/office/drawing/2014/main" id="{16CC47BA-824C-7B6A-0D42-CDF173021020}"/>
              </a:ext>
            </a:extLst>
          </p:cNvPr>
          <p:cNvSpPr txBox="1"/>
          <p:nvPr/>
        </p:nvSpPr>
        <p:spPr>
          <a:xfrm>
            <a:off x="638600" y="1426219"/>
            <a:ext cx="9375493" cy="523220"/>
          </a:xfrm>
          <a:prstGeom prst="rect">
            <a:avLst/>
          </a:prstGeom>
          <a:noFill/>
        </p:spPr>
        <p:txBody>
          <a:bodyPr wrap="square" rtlCol="0">
            <a:spAutoFit/>
          </a:bodyPr>
          <a:lstStyle/>
          <a:p>
            <a:r>
              <a:rPr lang="en-US" sz="2800" b="1">
                <a:solidFill>
                  <a:schemeClr val="tx1"/>
                </a:solidFill>
                <a:latin typeface="+mn-lt"/>
                <a:cs typeface="Calibri Light" panose="020F0302020204030204" pitchFamily="34" charset="0"/>
              </a:rPr>
              <a:t>Where do you find available updates?</a:t>
            </a:r>
          </a:p>
        </p:txBody>
      </p:sp>
      <p:sp>
        <p:nvSpPr>
          <p:cNvPr id="6" name="TextBox 5">
            <a:extLst>
              <a:ext uri="{FF2B5EF4-FFF2-40B4-BE49-F238E27FC236}">
                <a16:creationId xmlns:a16="http://schemas.microsoft.com/office/drawing/2014/main" id="{FF5B698A-EE6A-3B0E-35D1-31CBCD11EE09}"/>
              </a:ext>
            </a:extLst>
          </p:cNvPr>
          <p:cNvSpPr txBox="1"/>
          <p:nvPr/>
        </p:nvSpPr>
        <p:spPr>
          <a:xfrm>
            <a:off x="638600" y="2090378"/>
            <a:ext cx="11051955" cy="1754326"/>
          </a:xfrm>
          <a:prstGeom prst="rect">
            <a:avLst/>
          </a:prstGeom>
          <a:noFill/>
        </p:spPr>
        <p:txBody>
          <a:bodyPr wrap="square" numCol="2" spcCol="457200" rtlCol="0">
            <a:spAutoFit/>
          </a:bodyPr>
          <a:lstStyle/>
          <a:p>
            <a:r>
              <a:rPr lang="en-US" sz="1800" b="1">
                <a:solidFill>
                  <a:schemeClr val="tx1"/>
                </a:solidFill>
              </a:rPr>
              <a:t>Windows:</a:t>
            </a:r>
            <a:endParaRPr lang="en-US" sz="1800">
              <a:solidFill>
                <a:schemeClr val="tx1"/>
              </a:solidFill>
            </a:endParaRPr>
          </a:p>
          <a:p>
            <a:pPr marL="285750" indent="-285750">
              <a:buClr>
                <a:srgbClr val="5E9732"/>
              </a:buClr>
              <a:buSzPct val="110000"/>
              <a:buFont typeface="Wingdings" panose="05000000000000000000" pitchFamily="2" charset="2"/>
              <a:buChar char="Ø"/>
            </a:pPr>
            <a:r>
              <a:rPr lang="en-US" sz="1800">
                <a:solidFill>
                  <a:schemeClr val="tx1"/>
                </a:solidFill>
              </a:rPr>
              <a:t>Click the Start button and go to Settings.</a:t>
            </a:r>
          </a:p>
          <a:p>
            <a:pPr marL="285750" indent="-285750">
              <a:buClr>
                <a:srgbClr val="5E9732"/>
              </a:buClr>
              <a:buSzPct val="110000"/>
              <a:buFont typeface="Wingdings" panose="05000000000000000000" pitchFamily="2" charset="2"/>
              <a:buChar char="Ø"/>
            </a:pPr>
            <a:r>
              <a:rPr lang="en-US" sz="1800">
                <a:solidFill>
                  <a:schemeClr val="tx1"/>
                </a:solidFill>
              </a:rPr>
              <a:t>Select Update &amp; Security.</a:t>
            </a:r>
          </a:p>
          <a:p>
            <a:pPr marL="285750" indent="-285750">
              <a:buClr>
                <a:srgbClr val="5E9732"/>
              </a:buClr>
              <a:buSzPct val="110000"/>
              <a:buFont typeface="Wingdings" panose="05000000000000000000" pitchFamily="2" charset="2"/>
              <a:buChar char="Ø"/>
            </a:pPr>
            <a:r>
              <a:rPr lang="en-US" sz="1800">
                <a:solidFill>
                  <a:schemeClr val="tx1"/>
                </a:solidFill>
              </a:rPr>
              <a:t>Choose Windows Update and click Check for updates to find and install any available updates.</a:t>
            </a:r>
          </a:p>
          <a:p>
            <a:r>
              <a:rPr lang="en-US" sz="1800" b="1">
                <a:solidFill>
                  <a:schemeClr val="tx1"/>
                </a:solidFill>
              </a:rPr>
              <a:t>macOS:</a:t>
            </a:r>
            <a:endParaRPr lang="en-US" sz="1800">
              <a:solidFill>
                <a:schemeClr val="tx1"/>
              </a:solidFill>
            </a:endParaRPr>
          </a:p>
          <a:p>
            <a:pPr marL="285750" indent="-285750">
              <a:buClr>
                <a:srgbClr val="5E9732"/>
              </a:buClr>
              <a:buSzPct val="110000"/>
              <a:buFont typeface="Wingdings" panose="05000000000000000000" pitchFamily="2" charset="2"/>
              <a:buChar char="Ø"/>
            </a:pPr>
            <a:r>
              <a:rPr lang="en-US" sz="1800">
                <a:solidFill>
                  <a:schemeClr val="tx1"/>
                </a:solidFill>
              </a:rPr>
              <a:t>Open System Settings (or System Preferences).</a:t>
            </a:r>
          </a:p>
          <a:p>
            <a:pPr marL="285750" indent="-285750">
              <a:buClr>
                <a:srgbClr val="5E9732"/>
              </a:buClr>
              <a:buSzPct val="110000"/>
              <a:buFont typeface="Wingdings" panose="05000000000000000000" pitchFamily="2" charset="2"/>
              <a:buChar char="Ø"/>
            </a:pPr>
            <a:r>
              <a:rPr lang="en-US" sz="1800">
                <a:solidFill>
                  <a:schemeClr val="tx1"/>
                </a:solidFill>
              </a:rPr>
              <a:t>Click on Software Update.</a:t>
            </a:r>
          </a:p>
          <a:p>
            <a:pPr marL="285750" indent="-285750">
              <a:buClr>
                <a:srgbClr val="5E9732"/>
              </a:buClr>
              <a:buSzPct val="110000"/>
              <a:buFont typeface="Wingdings" panose="05000000000000000000" pitchFamily="2" charset="2"/>
              <a:buChar char="Ø"/>
            </a:pPr>
            <a:r>
              <a:rPr lang="en-US" sz="1800">
                <a:solidFill>
                  <a:schemeClr val="tx1"/>
                </a:solidFill>
              </a:rPr>
              <a:t>Select Update Now to download and install the updates. </a:t>
            </a:r>
          </a:p>
        </p:txBody>
      </p:sp>
      <p:sp>
        <p:nvSpPr>
          <p:cNvPr id="8" name="TextBox 7">
            <a:extLst>
              <a:ext uri="{FF2B5EF4-FFF2-40B4-BE49-F238E27FC236}">
                <a16:creationId xmlns:a16="http://schemas.microsoft.com/office/drawing/2014/main" id="{F307584E-6D08-9F96-03D2-85408A42F800}"/>
              </a:ext>
            </a:extLst>
          </p:cNvPr>
          <p:cNvSpPr txBox="1"/>
          <p:nvPr/>
        </p:nvSpPr>
        <p:spPr>
          <a:xfrm>
            <a:off x="638600" y="3961541"/>
            <a:ext cx="11233976" cy="1754326"/>
          </a:xfrm>
          <a:prstGeom prst="rect">
            <a:avLst/>
          </a:prstGeom>
          <a:noFill/>
        </p:spPr>
        <p:txBody>
          <a:bodyPr wrap="square" numCol="2" spcCol="457200" rtlCol="0">
            <a:spAutoFit/>
          </a:bodyPr>
          <a:lstStyle/>
          <a:p>
            <a:pPr>
              <a:buClr>
                <a:srgbClr val="5E9732"/>
              </a:buClr>
              <a:buSzPct val="110000"/>
            </a:pPr>
            <a:r>
              <a:rPr lang="en-US" sz="1800" b="1">
                <a:solidFill>
                  <a:schemeClr val="tx1"/>
                </a:solidFill>
              </a:rPr>
              <a:t>Android:</a:t>
            </a:r>
            <a:endParaRPr lang="en-US" sz="1800">
              <a:solidFill>
                <a:schemeClr val="tx1"/>
              </a:solidFill>
            </a:endParaRPr>
          </a:p>
          <a:p>
            <a:pPr marL="285750" indent="-285750">
              <a:buClr>
                <a:srgbClr val="5E9732"/>
              </a:buClr>
              <a:buSzPct val="110000"/>
              <a:buFont typeface="Wingdings" panose="05000000000000000000" pitchFamily="2" charset="2"/>
              <a:buChar char="Ø"/>
            </a:pPr>
            <a:r>
              <a:rPr lang="en-US" sz="1800">
                <a:solidFill>
                  <a:schemeClr val="tx1"/>
                </a:solidFill>
              </a:rPr>
              <a:t>Open the Settings app.</a:t>
            </a:r>
          </a:p>
          <a:p>
            <a:pPr marL="285750" indent="-285750">
              <a:buClr>
                <a:srgbClr val="5E9732"/>
              </a:buClr>
              <a:buSzPct val="110000"/>
              <a:buFont typeface="Wingdings" panose="05000000000000000000" pitchFamily="2" charset="2"/>
              <a:buChar char="Ø"/>
            </a:pPr>
            <a:r>
              <a:rPr lang="en-US" sz="1800">
                <a:solidFill>
                  <a:schemeClr val="tx1"/>
                </a:solidFill>
              </a:rPr>
              <a:t>Navigate to System (or About phone).</a:t>
            </a:r>
          </a:p>
          <a:p>
            <a:pPr marL="285750" indent="-285750">
              <a:buClr>
                <a:srgbClr val="5E9732"/>
              </a:buClr>
              <a:buSzPct val="110000"/>
              <a:buFont typeface="Wingdings" panose="05000000000000000000" pitchFamily="2" charset="2"/>
              <a:buChar char="Ø"/>
            </a:pPr>
            <a:r>
              <a:rPr lang="en-US" sz="1800">
                <a:solidFill>
                  <a:schemeClr val="tx1"/>
                </a:solidFill>
              </a:rPr>
              <a:t>Tap on Software update or System update to find and install the latest version.</a:t>
            </a:r>
          </a:p>
          <a:p>
            <a:pPr marL="285750" indent="-285750">
              <a:buClr>
                <a:srgbClr val="5E9732"/>
              </a:buClr>
              <a:buSzPct val="110000"/>
              <a:buFont typeface="Wingdings" panose="05000000000000000000" pitchFamily="2" charset="2"/>
              <a:buChar char="Ø"/>
            </a:pPr>
            <a:endParaRPr lang="en-US" sz="1800">
              <a:solidFill>
                <a:schemeClr val="tx1"/>
              </a:solidFill>
            </a:endParaRPr>
          </a:p>
          <a:p>
            <a:r>
              <a:rPr lang="en-US" sz="1800" b="1">
                <a:solidFill>
                  <a:schemeClr val="tx1"/>
                </a:solidFill>
              </a:rPr>
              <a:t>iOS (iPhone):</a:t>
            </a:r>
            <a:endParaRPr lang="en-US" sz="1800">
              <a:solidFill>
                <a:schemeClr val="tx1"/>
              </a:solidFill>
            </a:endParaRPr>
          </a:p>
          <a:p>
            <a:pPr marL="285750" indent="-285750">
              <a:buClr>
                <a:srgbClr val="5E9732"/>
              </a:buClr>
              <a:buSzPct val="110000"/>
              <a:buFont typeface="Wingdings" panose="05000000000000000000" pitchFamily="2" charset="2"/>
              <a:buChar char="Ø"/>
            </a:pPr>
            <a:r>
              <a:rPr lang="en-US" sz="1800">
                <a:solidFill>
                  <a:schemeClr val="tx1"/>
                </a:solidFill>
              </a:rPr>
              <a:t>Open the Settings app.</a:t>
            </a:r>
          </a:p>
          <a:p>
            <a:pPr marL="285750" indent="-285750">
              <a:buClr>
                <a:srgbClr val="5E9732"/>
              </a:buClr>
              <a:buSzPct val="110000"/>
              <a:buFont typeface="Wingdings" panose="05000000000000000000" pitchFamily="2" charset="2"/>
              <a:buChar char="Ø"/>
            </a:pPr>
            <a:r>
              <a:rPr lang="en-US" sz="1800">
                <a:solidFill>
                  <a:schemeClr val="tx1"/>
                </a:solidFill>
              </a:rPr>
              <a:t>Select General, then tap Software Update.</a:t>
            </a:r>
          </a:p>
          <a:p>
            <a:pPr marL="285750" indent="-285750">
              <a:buClr>
                <a:srgbClr val="5E9732"/>
              </a:buClr>
              <a:buSzPct val="110000"/>
              <a:buFont typeface="Wingdings" panose="05000000000000000000" pitchFamily="2" charset="2"/>
              <a:buChar char="Ø"/>
            </a:pPr>
            <a:r>
              <a:rPr lang="en-US" sz="1800">
                <a:solidFill>
                  <a:schemeClr val="tx1"/>
                </a:solidFill>
              </a:rPr>
              <a:t>Choose to Download and Install the update. </a:t>
            </a:r>
          </a:p>
        </p:txBody>
      </p:sp>
    </p:spTree>
    <p:extLst>
      <p:ext uri="{BB962C8B-B14F-4D97-AF65-F5344CB8AC3E}">
        <p14:creationId xmlns:p14="http://schemas.microsoft.com/office/powerpoint/2010/main" val="4105655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55000" contrast="14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C0FF0BC4-A8AA-4DB4-D00F-74DD42C5BE6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0D6BEC-DB17-EC5D-CD16-D2DA5AFF79C3}"/>
              </a:ext>
            </a:extLst>
          </p:cNvPr>
          <p:cNvSpPr>
            <a:spLocks noGrp="1"/>
          </p:cNvSpPr>
          <p:nvPr>
            <p:ph idx="1"/>
          </p:nvPr>
        </p:nvSpPr>
        <p:spPr>
          <a:xfrm>
            <a:off x="319423" y="6113653"/>
            <a:ext cx="11553153" cy="523220"/>
          </a:xfrm>
        </p:spPr>
        <p:txBody>
          <a:bodyPr numCol="1"/>
          <a:lstStyle/>
          <a:p>
            <a:pPr algn="ctr"/>
            <a:r>
              <a:rPr lang="en-US" sz="2000" b="1">
                <a:solidFill>
                  <a:srgbClr val="5E9732"/>
                </a:solidFill>
              </a:rPr>
              <a:t>You may need to restart your device after installing an update to complete the process.</a:t>
            </a:r>
          </a:p>
        </p:txBody>
      </p:sp>
      <p:sp>
        <p:nvSpPr>
          <p:cNvPr id="3" name="Title 2">
            <a:extLst>
              <a:ext uri="{FF2B5EF4-FFF2-40B4-BE49-F238E27FC236}">
                <a16:creationId xmlns:a16="http://schemas.microsoft.com/office/drawing/2014/main" id="{DE484399-6FC7-7422-AE45-93E7D05A1833}"/>
              </a:ext>
            </a:extLst>
          </p:cNvPr>
          <p:cNvSpPr>
            <a:spLocks noGrp="1"/>
          </p:cNvSpPr>
          <p:nvPr>
            <p:ph type="ctrTitle"/>
          </p:nvPr>
        </p:nvSpPr>
        <p:spPr/>
        <p:txBody>
          <a:bodyPr lIns="640080" tIns="274320" rIns="91440" bIns="91440" anchor="t"/>
          <a:lstStyle/>
          <a:p>
            <a:r>
              <a:rPr lang="en-US">
                <a:latin typeface="Arial"/>
                <a:cs typeface="Arial"/>
              </a:rPr>
              <a:t>Update Software (Browsers)</a:t>
            </a:r>
            <a:endParaRPr lang="en-US" b="0">
              <a:solidFill>
                <a:srgbClr val="000000"/>
              </a:solidFill>
              <a:latin typeface="Arial"/>
              <a:cs typeface="Arial"/>
            </a:endParaRPr>
          </a:p>
        </p:txBody>
      </p:sp>
      <p:sp>
        <p:nvSpPr>
          <p:cNvPr id="4" name="TextBox 3">
            <a:extLst>
              <a:ext uri="{FF2B5EF4-FFF2-40B4-BE49-F238E27FC236}">
                <a16:creationId xmlns:a16="http://schemas.microsoft.com/office/drawing/2014/main" id="{C1A5DFAE-B6CE-4032-B592-D0E02AA24F11}"/>
              </a:ext>
            </a:extLst>
          </p:cNvPr>
          <p:cNvSpPr txBox="1"/>
          <p:nvPr/>
        </p:nvSpPr>
        <p:spPr>
          <a:xfrm>
            <a:off x="638600" y="1320281"/>
            <a:ext cx="9375493" cy="523220"/>
          </a:xfrm>
          <a:prstGeom prst="rect">
            <a:avLst/>
          </a:prstGeom>
          <a:noFill/>
        </p:spPr>
        <p:txBody>
          <a:bodyPr wrap="square" rtlCol="0">
            <a:spAutoFit/>
          </a:bodyPr>
          <a:lstStyle/>
          <a:p>
            <a:r>
              <a:rPr lang="en-US" sz="2800" b="1">
                <a:solidFill>
                  <a:schemeClr val="tx1"/>
                </a:solidFill>
                <a:latin typeface="+mn-lt"/>
                <a:cs typeface="Calibri Light" panose="020F0302020204030204" pitchFamily="34" charset="0"/>
              </a:rPr>
              <a:t>Where do you find available updates?</a:t>
            </a:r>
          </a:p>
        </p:txBody>
      </p:sp>
      <p:sp>
        <p:nvSpPr>
          <p:cNvPr id="9" name="TextBox 8">
            <a:extLst>
              <a:ext uri="{FF2B5EF4-FFF2-40B4-BE49-F238E27FC236}">
                <a16:creationId xmlns:a16="http://schemas.microsoft.com/office/drawing/2014/main" id="{8146C886-18A9-ED1C-6A11-FDFB783CAA71}"/>
              </a:ext>
            </a:extLst>
          </p:cNvPr>
          <p:cNvSpPr txBox="1"/>
          <p:nvPr/>
        </p:nvSpPr>
        <p:spPr>
          <a:xfrm>
            <a:off x="638600" y="1843502"/>
            <a:ext cx="11322468" cy="3599466"/>
          </a:xfrm>
          <a:prstGeom prst="rect">
            <a:avLst/>
          </a:prstGeom>
          <a:noFill/>
        </p:spPr>
        <p:txBody>
          <a:bodyPr wrap="square" numCol="2" spcCol="457200" rtlCol="0">
            <a:spAutoFit/>
          </a:bodyPr>
          <a:lstStyle/>
          <a:p>
            <a:r>
              <a:rPr lang="en-US" sz="1800" b="1">
                <a:solidFill>
                  <a:schemeClr val="tx1"/>
                </a:solidFill>
              </a:rPr>
              <a:t>Google Chrome: </a:t>
            </a:r>
          </a:p>
          <a:p>
            <a:pPr marL="285750" indent="-285750">
              <a:buClr>
                <a:srgbClr val="5E9732"/>
              </a:buClr>
              <a:buSzPct val="110000"/>
              <a:buFont typeface="Wingdings" panose="05000000000000000000" pitchFamily="2" charset="2"/>
              <a:buChar char="Ø"/>
            </a:pPr>
            <a:r>
              <a:rPr lang="en-US" sz="1800">
                <a:solidFill>
                  <a:schemeClr val="tx1"/>
                </a:solidFill>
              </a:rPr>
              <a:t>Open Chrome and click the More menu (three dots) in the top right.</a:t>
            </a:r>
          </a:p>
          <a:p>
            <a:pPr marL="285750" indent="-285750">
              <a:buClr>
                <a:srgbClr val="5E9732"/>
              </a:buClr>
              <a:buSzPct val="110000"/>
              <a:buFont typeface="Wingdings" panose="05000000000000000000" pitchFamily="2" charset="2"/>
              <a:buChar char="Ø"/>
            </a:pPr>
            <a:r>
              <a:rPr lang="en-US" sz="1800">
                <a:solidFill>
                  <a:schemeClr val="tx1"/>
                </a:solidFill>
              </a:rPr>
              <a:t>Select Help from the dropdown menu.</a:t>
            </a:r>
          </a:p>
          <a:p>
            <a:pPr marL="285750" indent="-285750">
              <a:buClr>
                <a:srgbClr val="5E9732"/>
              </a:buClr>
              <a:buSzPct val="110000"/>
              <a:buFont typeface="Wingdings" panose="05000000000000000000" pitchFamily="2" charset="2"/>
              <a:buChar char="Ø"/>
            </a:pPr>
            <a:r>
              <a:rPr lang="en-US" sz="1800">
                <a:solidFill>
                  <a:schemeClr val="tx1"/>
                </a:solidFill>
              </a:rPr>
              <a:t>Click About Google Chrome.</a:t>
            </a:r>
          </a:p>
          <a:p>
            <a:pPr marL="285750" indent="-285750">
              <a:buClr>
                <a:srgbClr val="5E9732"/>
              </a:buClr>
              <a:buSzPct val="110000"/>
              <a:buFont typeface="Wingdings" panose="05000000000000000000" pitchFamily="2" charset="2"/>
              <a:buChar char="Ø"/>
            </a:pPr>
            <a:r>
              <a:rPr lang="en-US" sz="1800">
                <a:solidFill>
                  <a:schemeClr val="tx1"/>
                </a:solidFill>
              </a:rPr>
              <a:t>Chrome will check for updates; if one is available, select Relaunch to complete the process.</a:t>
            </a:r>
          </a:p>
          <a:p>
            <a:pPr>
              <a:spcBef>
                <a:spcPts val="600"/>
              </a:spcBef>
            </a:pPr>
            <a:r>
              <a:rPr lang="en-US" sz="1800" b="1">
                <a:solidFill>
                  <a:schemeClr val="tx1"/>
                </a:solidFill>
              </a:rPr>
              <a:t>Safari:</a:t>
            </a:r>
          </a:p>
          <a:p>
            <a:pPr marL="285750" indent="-285750">
              <a:buClr>
                <a:srgbClr val="5E9732"/>
              </a:buClr>
              <a:buSzPct val="110000"/>
              <a:buFont typeface="Wingdings" panose="05000000000000000000" pitchFamily="2" charset="2"/>
              <a:buChar char="Ø"/>
            </a:pPr>
            <a:r>
              <a:rPr lang="en-US" sz="1800">
                <a:solidFill>
                  <a:schemeClr val="tx1"/>
                </a:solidFill>
              </a:rPr>
              <a:t>For Macs, update Safari by updating your macOS.</a:t>
            </a:r>
          </a:p>
          <a:p>
            <a:pPr>
              <a:spcBef>
                <a:spcPts val="600"/>
              </a:spcBef>
              <a:buClr>
                <a:srgbClr val="5E9732"/>
              </a:buClr>
              <a:buSzPct val="110000"/>
            </a:pPr>
            <a:r>
              <a:rPr lang="en-US" sz="1800">
                <a:solidFill>
                  <a:schemeClr val="tx1"/>
                </a:solidFill>
              </a:rPr>
              <a:t>For iPhones and iPads, update Safari by updating your iOS or iPadOS operating system.</a:t>
            </a:r>
            <a:endParaRPr lang="en-US" sz="1800" b="1">
              <a:solidFill>
                <a:schemeClr val="tx1"/>
              </a:solidFill>
            </a:endParaRPr>
          </a:p>
          <a:p>
            <a:pPr>
              <a:spcBef>
                <a:spcPts val="600"/>
              </a:spcBef>
              <a:buClr>
                <a:srgbClr val="5E9732"/>
              </a:buClr>
              <a:buSzPct val="110000"/>
            </a:pPr>
            <a:r>
              <a:rPr lang="en-US" sz="1800" b="1">
                <a:solidFill>
                  <a:schemeClr val="tx1"/>
                </a:solidFill>
              </a:rPr>
              <a:t>Microsoft Edge: </a:t>
            </a:r>
          </a:p>
          <a:p>
            <a:pPr marL="285750" indent="-285750">
              <a:buClr>
                <a:srgbClr val="5E9732"/>
              </a:buClr>
              <a:buSzPct val="110000"/>
              <a:buFont typeface="Wingdings" panose="05000000000000000000" pitchFamily="2" charset="2"/>
              <a:buChar char="Ø"/>
            </a:pPr>
            <a:r>
              <a:rPr lang="en-US" sz="1800">
                <a:solidFill>
                  <a:schemeClr val="tx1"/>
                </a:solidFill>
              </a:rPr>
              <a:t>Open Edge on your computer.</a:t>
            </a:r>
          </a:p>
          <a:p>
            <a:pPr marL="285750" indent="-285750">
              <a:buClr>
                <a:srgbClr val="5E9732"/>
              </a:buClr>
              <a:buSzPct val="110000"/>
              <a:buFont typeface="Wingdings" panose="05000000000000000000" pitchFamily="2" charset="2"/>
              <a:buChar char="Ø"/>
            </a:pPr>
            <a:r>
              <a:rPr lang="en-US" sz="1800">
                <a:solidFill>
                  <a:schemeClr val="tx1"/>
                </a:solidFill>
              </a:rPr>
              <a:t>Click on the Settings and more icon (three dots).</a:t>
            </a:r>
          </a:p>
          <a:p>
            <a:pPr marL="285750" indent="-285750">
              <a:buClr>
                <a:srgbClr val="5E9732"/>
              </a:buClr>
              <a:buSzPct val="110000"/>
              <a:buFont typeface="Wingdings" panose="05000000000000000000" pitchFamily="2" charset="2"/>
              <a:buChar char="Ø"/>
            </a:pPr>
            <a:r>
              <a:rPr lang="en-US" sz="1800">
                <a:solidFill>
                  <a:schemeClr val="tx1"/>
                </a:solidFill>
              </a:rPr>
              <a:t>Go to Settings.</a:t>
            </a:r>
          </a:p>
          <a:p>
            <a:pPr marL="285750" indent="-285750">
              <a:buClr>
                <a:srgbClr val="5E9732"/>
              </a:buClr>
              <a:buSzPct val="110000"/>
              <a:buFont typeface="Wingdings" panose="05000000000000000000" pitchFamily="2" charset="2"/>
              <a:buChar char="Ø"/>
            </a:pPr>
            <a:r>
              <a:rPr lang="en-US" sz="1800">
                <a:solidFill>
                  <a:schemeClr val="tx1"/>
                </a:solidFill>
              </a:rPr>
              <a:t>Navigate to the Privacy, search, and services or Site permissions section to manage site-specific permissions.</a:t>
            </a:r>
          </a:p>
          <a:p>
            <a:pPr marL="285750" indent="-285750">
              <a:buClr>
                <a:srgbClr val="5E9732"/>
              </a:buClr>
              <a:buSzPct val="110000"/>
              <a:buFont typeface="Wingdings" panose="05000000000000000000" pitchFamily="2" charset="2"/>
              <a:buChar char="Ø"/>
            </a:pPr>
            <a:endParaRPr lang="en-US" sz="1800">
              <a:solidFill>
                <a:schemeClr val="tx1"/>
              </a:solidFill>
            </a:endParaRPr>
          </a:p>
        </p:txBody>
      </p:sp>
    </p:spTree>
    <p:extLst>
      <p:ext uri="{BB962C8B-B14F-4D97-AF65-F5344CB8AC3E}">
        <p14:creationId xmlns:p14="http://schemas.microsoft.com/office/powerpoint/2010/main" val="972160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55000" contrast="13000"/>
                    </a14:imgEffect>
                  </a14:imgLayer>
                </a14:imgProps>
              </a:ext>
            </a:extLst>
          </a:blip>
          <a:srcRect/>
          <a:stretch>
            <a:fillRect l="-1000" r="-1000"/>
          </a:stretch>
        </a:blipFill>
        <a:effectLst/>
      </p:bgPr>
    </p:bg>
    <p:spTree>
      <p:nvGrpSpPr>
        <p:cNvPr id="1" name="">
          <a:extLst>
            <a:ext uri="{FF2B5EF4-FFF2-40B4-BE49-F238E27FC236}">
              <a16:creationId xmlns:a16="http://schemas.microsoft.com/office/drawing/2014/main" id="{436FC9C4-8E37-E369-E691-352209D18BB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7DB8954-9D13-3D47-74F7-D685C245C891}"/>
              </a:ext>
            </a:extLst>
          </p:cNvPr>
          <p:cNvSpPr/>
          <p:nvPr/>
        </p:nvSpPr>
        <p:spPr bwMode="auto">
          <a:xfrm>
            <a:off x="0" y="1143000"/>
            <a:ext cx="12192000" cy="5715000"/>
          </a:xfrm>
          <a:prstGeom prst="rect">
            <a:avLst/>
          </a:prstGeom>
          <a:solidFill>
            <a:srgbClr val="000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Content Placeholder 1">
            <a:extLst>
              <a:ext uri="{FF2B5EF4-FFF2-40B4-BE49-F238E27FC236}">
                <a16:creationId xmlns:a16="http://schemas.microsoft.com/office/drawing/2014/main" id="{FF038BB5-898B-369C-770C-2FCC59D6D771}"/>
              </a:ext>
            </a:extLst>
          </p:cNvPr>
          <p:cNvSpPr>
            <a:spLocks noGrp="1"/>
          </p:cNvSpPr>
          <p:nvPr>
            <p:ph idx="1"/>
          </p:nvPr>
        </p:nvSpPr>
        <p:spPr>
          <a:xfrm>
            <a:off x="569842" y="1371601"/>
            <a:ext cx="5883797" cy="444579"/>
          </a:xfrm>
        </p:spPr>
        <p:txBody>
          <a:bodyPr/>
          <a:lstStyle/>
          <a:p>
            <a:pPr marL="0" indent="0">
              <a:buNone/>
            </a:pPr>
            <a:r>
              <a:rPr lang="en-US" sz="2800" b="1">
                <a:solidFill>
                  <a:schemeClr val="tx1"/>
                </a:solidFill>
              </a:rPr>
              <a:t>What makes a strong password?</a:t>
            </a:r>
            <a:endParaRPr lang="en-US" sz="2800">
              <a:solidFill>
                <a:schemeClr val="tx1"/>
              </a:solidFill>
            </a:endParaRPr>
          </a:p>
        </p:txBody>
      </p:sp>
      <p:sp>
        <p:nvSpPr>
          <p:cNvPr id="3" name="Title 2">
            <a:extLst>
              <a:ext uri="{FF2B5EF4-FFF2-40B4-BE49-F238E27FC236}">
                <a16:creationId xmlns:a16="http://schemas.microsoft.com/office/drawing/2014/main" id="{4E54DB81-BC0A-3134-1F88-52F6D8D89EE9}"/>
              </a:ext>
            </a:extLst>
          </p:cNvPr>
          <p:cNvSpPr>
            <a:spLocks noGrp="1"/>
          </p:cNvSpPr>
          <p:nvPr>
            <p:ph type="ctrTitle"/>
          </p:nvPr>
        </p:nvSpPr>
        <p:spPr/>
        <p:txBody>
          <a:bodyPr/>
          <a:lstStyle/>
          <a:p>
            <a:r>
              <a:rPr lang="en-US"/>
              <a:t>Use Strong Passwords</a:t>
            </a:r>
          </a:p>
        </p:txBody>
      </p:sp>
      <p:sp>
        <p:nvSpPr>
          <p:cNvPr id="4" name="TextBox 3">
            <a:extLst>
              <a:ext uri="{FF2B5EF4-FFF2-40B4-BE49-F238E27FC236}">
                <a16:creationId xmlns:a16="http://schemas.microsoft.com/office/drawing/2014/main" id="{BD10A666-A701-A99E-1348-19773648483A}"/>
              </a:ext>
            </a:extLst>
          </p:cNvPr>
          <p:cNvSpPr txBox="1"/>
          <p:nvPr/>
        </p:nvSpPr>
        <p:spPr>
          <a:xfrm>
            <a:off x="663675" y="1888183"/>
            <a:ext cx="6711159" cy="4031873"/>
          </a:xfrm>
          <a:prstGeom prst="rect">
            <a:avLst/>
          </a:prstGeom>
          <a:noFill/>
        </p:spPr>
        <p:txBody>
          <a:bodyPr wrap="square" numCol="1" rtlCol="0">
            <a:spAutoFit/>
          </a:bodyPr>
          <a:lstStyle/>
          <a:p>
            <a:pPr fontAlgn="base">
              <a:lnSpc>
                <a:spcPct val="150000"/>
              </a:lnSpc>
            </a:pPr>
            <a:r>
              <a:rPr lang="en-US" sz="2000" b="1">
                <a:solidFill>
                  <a:schemeClr val="tx1"/>
                </a:solidFill>
              </a:rPr>
              <a:t>Random</a:t>
            </a:r>
            <a:r>
              <a:rPr lang="en-US" sz="2400">
                <a:solidFill>
                  <a:schemeClr val="tx1"/>
                </a:solidFill>
              </a:rPr>
              <a:t>​</a:t>
            </a:r>
          </a:p>
          <a:p>
            <a:pPr marL="342900" indent="-342900" fontAlgn="base">
              <a:buClr>
                <a:srgbClr val="5E9732"/>
              </a:buClr>
              <a:buSzPct val="85000"/>
              <a:buFont typeface="Wingdings" panose="05000000000000000000" pitchFamily="2" charset="2"/>
              <a:buChar char="Ø"/>
            </a:pPr>
            <a:r>
              <a:rPr lang="en-US" sz="1800">
                <a:solidFill>
                  <a:schemeClr val="tx1"/>
                </a:solidFill>
              </a:rPr>
              <a:t>Upper- and lower-case letters​</a:t>
            </a:r>
          </a:p>
          <a:p>
            <a:pPr marL="342900" indent="-342900" fontAlgn="base">
              <a:buClr>
                <a:srgbClr val="5E9732"/>
              </a:buClr>
              <a:buSzPct val="85000"/>
              <a:buFont typeface="Wingdings" panose="05000000000000000000" pitchFamily="2" charset="2"/>
              <a:buChar char="Ø"/>
            </a:pPr>
            <a:r>
              <a:rPr lang="en-US" sz="1800">
                <a:solidFill>
                  <a:schemeClr val="tx1"/>
                </a:solidFill>
              </a:rPr>
              <a:t>Numbers​</a:t>
            </a:r>
          </a:p>
          <a:p>
            <a:pPr marL="342900" indent="-342900" fontAlgn="base">
              <a:buClr>
                <a:srgbClr val="5E9732"/>
              </a:buClr>
              <a:buSzPct val="85000"/>
              <a:buFont typeface="Wingdings" panose="05000000000000000000" pitchFamily="2" charset="2"/>
              <a:buChar char="Ø"/>
            </a:pPr>
            <a:r>
              <a:rPr lang="en-US" sz="1800">
                <a:solidFill>
                  <a:schemeClr val="tx1"/>
                </a:solidFill>
              </a:rPr>
              <a:t>Special characters (!@#$_-)</a:t>
            </a:r>
          </a:p>
          <a:p>
            <a:pPr marL="342900" indent="-342900" fontAlgn="base">
              <a:buClr>
                <a:srgbClr val="5E9732"/>
              </a:buClr>
              <a:buSzPct val="85000"/>
              <a:buFont typeface="Wingdings" panose="05000000000000000000" pitchFamily="2" charset="2"/>
              <a:buChar char="Ø"/>
            </a:pPr>
            <a:r>
              <a:rPr lang="en-US" sz="1800">
                <a:solidFill>
                  <a:schemeClr val="tx1"/>
                </a:solidFill>
              </a:rPr>
              <a:t>Spaces​</a:t>
            </a:r>
          </a:p>
          <a:p>
            <a:pPr marL="342900" indent="-342900" fontAlgn="base">
              <a:buClr>
                <a:srgbClr val="5E9732"/>
              </a:buClr>
              <a:buSzPct val="85000"/>
              <a:buFont typeface="Wingdings" panose="05000000000000000000" pitchFamily="2" charset="2"/>
              <a:buChar char="Ø"/>
            </a:pPr>
            <a:r>
              <a:rPr lang="en-US" sz="1800">
                <a:solidFill>
                  <a:schemeClr val="tx1"/>
                </a:solidFill>
              </a:rPr>
              <a:t>Consider passphrases​ (5-7 unrelated words. Boat-Volcano-Unicorn-Shelf-Coconut-626!).</a:t>
            </a:r>
          </a:p>
          <a:p>
            <a:pPr fontAlgn="base">
              <a:lnSpc>
                <a:spcPct val="150000"/>
              </a:lnSpc>
              <a:buClr>
                <a:srgbClr val="5E9732"/>
              </a:buClr>
              <a:buSzPct val="85000"/>
            </a:pPr>
            <a:r>
              <a:rPr lang="en-US" sz="2000" b="1">
                <a:solidFill>
                  <a:schemeClr val="tx1"/>
                </a:solidFill>
              </a:rPr>
              <a:t>Unique</a:t>
            </a:r>
            <a:endParaRPr lang="en-US" sz="2000">
              <a:solidFill>
                <a:schemeClr val="tx1"/>
              </a:solidFill>
            </a:endParaRPr>
          </a:p>
          <a:p>
            <a:pPr marL="342900" indent="-342900" fontAlgn="base">
              <a:buClr>
                <a:srgbClr val="5E9732"/>
              </a:buClr>
              <a:buSzPct val="85000"/>
              <a:buFont typeface="Wingdings" panose="05000000000000000000" pitchFamily="2" charset="2"/>
              <a:buChar char="Ø"/>
            </a:pPr>
            <a:r>
              <a:rPr lang="en-US" sz="1800">
                <a:solidFill>
                  <a:schemeClr val="tx1"/>
                </a:solidFill>
              </a:rPr>
              <a:t>Different for each account</a:t>
            </a:r>
          </a:p>
          <a:p>
            <a:pPr marL="342900" indent="-342900" fontAlgn="base">
              <a:buClr>
                <a:srgbClr val="5E9732"/>
              </a:buClr>
              <a:buSzPct val="85000"/>
              <a:buFont typeface="Wingdings" panose="05000000000000000000" pitchFamily="2" charset="2"/>
              <a:buChar char="Ø"/>
            </a:pPr>
            <a:r>
              <a:rPr lang="en-US" sz="1800">
                <a:solidFill>
                  <a:schemeClr val="tx1"/>
                </a:solidFill>
              </a:rPr>
              <a:t>NEVER reuse passwords​.</a:t>
            </a:r>
          </a:p>
          <a:p>
            <a:pPr fontAlgn="base">
              <a:lnSpc>
                <a:spcPct val="150000"/>
              </a:lnSpc>
            </a:pPr>
            <a:r>
              <a:rPr lang="en-US" sz="2000" b="1">
                <a:solidFill>
                  <a:schemeClr val="tx1"/>
                </a:solidFill>
              </a:rPr>
              <a:t>Long </a:t>
            </a:r>
            <a:r>
              <a:rPr lang="en-US" sz="2000">
                <a:solidFill>
                  <a:schemeClr val="tx1"/>
                </a:solidFill>
              </a:rPr>
              <a:t>​</a:t>
            </a:r>
          </a:p>
          <a:p>
            <a:pPr marL="274320" lvl="8" indent="-342900" fontAlgn="base">
              <a:buClr>
                <a:srgbClr val="5E9732"/>
              </a:buClr>
              <a:buSzPct val="85000"/>
              <a:buFont typeface="Wingdings" panose="05000000000000000000" pitchFamily="2" charset="2"/>
              <a:buChar char="Ø"/>
              <a:tabLst>
                <a:tab pos="182880" algn="l"/>
              </a:tabLst>
            </a:pPr>
            <a:r>
              <a:rPr lang="en-US" sz="1800">
                <a:solidFill>
                  <a:schemeClr val="tx1"/>
                </a:solidFill>
              </a:rPr>
              <a:t>At least 16 characters​</a:t>
            </a:r>
          </a:p>
        </p:txBody>
      </p:sp>
      <p:sp>
        <p:nvSpPr>
          <p:cNvPr id="8" name="TextBox 7">
            <a:extLst>
              <a:ext uri="{FF2B5EF4-FFF2-40B4-BE49-F238E27FC236}">
                <a16:creationId xmlns:a16="http://schemas.microsoft.com/office/drawing/2014/main" id="{A04C0034-8B0D-E859-DA97-7761F8B78130}"/>
              </a:ext>
            </a:extLst>
          </p:cNvPr>
          <p:cNvSpPr txBox="1"/>
          <p:nvPr/>
        </p:nvSpPr>
        <p:spPr>
          <a:xfrm>
            <a:off x="663675" y="5992059"/>
            <a:ext cx="11112509" cy="707886"/>
          </a:xfrm>
          <a:prstGeom prst="rect">
            <a:avLst/>
          </a:prstGeom>
          <a:noFill/>
        </p:spPr>
        <p:txBody>
          <a:bodyPr wrap="square">
            <a:spAutoFit/>
          </a:bodyPr>
          <a:lstStyle/>
          <a:p>
            <a:pPr algn="ctr" fontAlgn="base"/>
            <a:r>
              <a:rPr lang="en-US" sz="2000" b="1">
                <a:solidFill>
                  <a:srgbClr val="5E9732"/>
                </a:solidFill>
              </a:rPr>
              <a:t>Encryption ensures that password managers never "know" what your passwords are, keeping them safe from cyberattacks.</a:t>
            </a:r>
          </a:p>
        </p:txBody>
      </p:sp>
    </p:spTree>
    <p:extLst>
      <p:ext uri="{BB962C8B-B14F-4D97-AF65-F5344CB8AC3E}">
        <p14:creationId xmlns:p14="http://schemas.microsoft.com/office/powerpoint/2010/main" val="2936388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55000" contrast="13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B3C312-F8D0-EA4E-6985-612A15BFAF0B}"/>
              </a:ext>
            </a:extLst>
          </p:cNvPr>
          <p:cNvSpPr/>
          <p:nvPr/>
        </p:nvSpPr>
        <p:spPr bwMode="auto">
          <a:xfrm>
            <a:off x="0" y="1143000"/>
            <a:ext cx="12192000" cy="5715000"/>
          </a:xfrm>
          <a:prstGeom prst="rect">
            <a:avLst/>
          </a:prstGeom>
          <a:solidFill>
            <a:srgbClr val="000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 name="Title 2">
            <a:extLst>
              <a:ext uri="{FF2B5EF4-FFF2-40B4-BE49-F238E27FC236}">
                <a16:creationId xmlns:a16="http://schemas.microsoft.com/office/drawing/2014/main" id="{B3CE3CE2-6B71-1639-C03B-E3CB3527C458}"/>
              </a:ext>
            </a:extLst>
          </p:cNvPr>
          <p:cNvSpPr>
            <a:spLocks noGrp="1"/>
          </p:cNvSpPr>
          <p:nvPr>
            <p:ph type="ctrTitle"/>
          </p:nvPr>
        </p:nvSpPr>
        <p:spPr/>
        <p:txBody>
          <a:bodyPr/>
          <a:lstStyle/>
          <a:p>
            <a:r>
              <a:rPr lang="en-US"/>
              <a:t>Use Strong Passwords</a:t>
            </a:r>
          </a:p>
        </p:txBody>
      </p:sp>
      <p:sp>
        <p:nvSpPr>
          <p:cNvPr id="5" name="Content Placeholder 1">
            <a:extLst>
              <a:ext uri="{FF2B5EF4-FFF2-40B4-BE49-F238E27FC236}">
                <a16:creationId xmlns:a16="http://schemas.microsoft.com/office/drawing/2014/main" id="{EF423496-4518-8B0F-B3BD-7322E75047D6}"/>
              </a:ext>
            </a:extLst>
          </p:cNvPr>
          <p:cNvSpPr txBox="1">
            <a:spLocks/>
          </p:cNvSpPr>
          <p:nvPr/>
        </p:nvSpPr>
        <p:spPr>
          <a:xfrm>
            <a:off x="663675" y="1363096"/>
            <a:ext cx="7470711" cy="657807"/>
          </a:xfrm>
          <a:prstGeom prst="rect">
            <a:avLst/>
          </a:prstGeom>
        </p:spPr>
        <p:txBody>
          <a:bodyPr/>
          <a:lstStyle>
            <a:lvl1pPr marL="233363" indent="-233363" algn="l" rtl="0" eaLnBrk="1" fontAlgn="base" hangingPunct="1">
              <a:spcBef>
                <a:spcPct val="60000"/>
              </a:spcBef>
              <a:spcAft>
                <a:spcPct val="0"/>
              </a:spcAft>
              <a:buClr>
                <a:srgbClr val="000000"/>
              </a:buClr>
              <a:buSzPct val="60000"/>
              <a:buFont typeface="Wingdings" pitchFamily="2" charset="2"/>
              <a:buChar char="§"/>
              <a:defRPr sz="2400">
                <a:solidFill>
                  <a:srgbClr val="000000"/>
                </a:solidFill>
                <a:latin typeface="+mn-lt"/>
                <a:ea typeface="+mn-ea"/>
                <a:cs typeface="+mn-cs"/>
              </a:defRPr>
            </a:lvl1pPr>
            <a:lvl2pPr marL="571500" indent="-223838" algn="l" rtl="0" eaLnBrk="1" fontAlgn="base" hangingPunct="1">
              <a:spcBef>
                <a:spcPct val="30000"/>
              </a:spcBef>
              <a:spcAft>
                <a:spcPct val="0"/>
              </a:spcAft>
              <a:buClr>
                <a:srgbClr val="000000"/>
              </a:buClr>
              <a:buSzPct val="60000"/>
              <a:buFont typeface="Wingdings" pitchFamily="2" charset="2"/>
              <a:buChar char="§"/>
              <a:defRPr sz="2200">
                <a:solidFill>
                  <a:srgbClr val="000000"/>
                </a:solidFill>
                <a:latin typeface="+mn-lt"/>
              </a:defRPr>
            </a:lvl2pPr>
            <a:lvl3pPr marL="909638" indent="-222250" algn="l" rtl="0" eaLnBrk="1" fontAlgn="base" hangingPunct="1">
              <a:spcBef>
                <a:spcPct val="30000"/>
              </a:spcBef>
              <a:spcAft>
                <a:spcPct val="0"/>
              </a:spcAft>
              <a:buClr>
                <a:srgbClr val="000000"/>
              </a:buClr>
              <a:buSzPct val="60000"/>
              <a:buFont typeface="Wingdings" pitchFamily="2" charset="2"/>
              <a:buChar char="§"/>
              <a:defRPr sz="2000">
                <a:solidFill>
                  <a:srgbClr val="000000"/>
                </a:solidFill>
                <a:latin typeface="+mn-lt"/>
              </a:defRPr>
            </a:lvl3pPr>
            <a:lvl4pPr marL="1258888" indent="-231775" algn="l" rtl="0" eaLnBrk="1" fontAlgn="base" hangingPunct="1">
              <a:spcBef>
                <a:spcPct val="30000"/>
              </a:spcBef>
              <a:spcAft>
                <a:spcPct val="0"/>
              </a:spcAft>
              <a:buClr>
                <a:srgbClr val="000000"/>
              </a:buClr>
              <a:buSzPct val="60000"/>
              <a:buFont typeface="Wingdings" pitchFamily="2" charset="2"/>
              <a:buChar char="§"/>
              <a:defRPr sz="1800">
                <a:solidFill>
                  <a:srgbClr val="000000"/>
                </a:solidFill>
                <a:latin typeface="+mn-lt"/>
              </a:defRPr>
            </a:lvl4pPr>
            <a:lvl5pPr marL="1598613" indent="-222250" algn="l" rtl="0" eaLnBrk="1" fontAlgn="base" hangingPunct="1">
              <a:spcBef>
                <a:spcPct val="30000"/>
              </a:spcBef>
              <a:spcAft>
                <a:spcPct val="0"/>
              </a:spcAft>
              <a:buClr>
                <a:srgbClr val="000000"/>
              </a:buClr>
              <a:buSzPct val="60000"/>
              <a:buFont typeface="Wingdings" pitchFamily="2" charset="2"/>
              <a:buChar char="§"/>
              <a:defRPr sz="1600">
                <a:solidFill>
                  <a:srgbClr val="000000"/>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0" indent="0">
              <a:buFont typeface="Wingdings" pitchFamily="2" charset="2"/>
              <a:buNone/>
            </a:pPr>
            <a:r>
              <a:rPr lang="en-US" sz="2800" b="1">
                <a:solidFill>
                  <a:schemeClr val="tx1"/>
                </a:solidFill>
              </a:rPr>
              <a:t>Why use a password manager?</a:t>
            </a:r>
            <a:endParaRPr lang="en-US" sz="2800">
              <a:solidFill>
                <a:schemeClr val="tx1"/>
              </a:solidFill>
            </a:endParaRPr>
          </a:p>
        </p:txBody>
      </p:sp>
      <p:sp>
        <p:nvSpPr>
          <p:cNvPr id="7" name="TextBox 6">
            <a:extLst>
              <a:ext uri="{FF2B5EF4-FFF2-40B4-BE49-F238E27FC236}">
                <a16:creationId xmlns:a16="http://schemas.microsoft.com/office/drawing/2014/main" id="{6C9C6BC7-4788-107E-81DE-2393A2DB156A}"/>
              </a:ext>
            </a:extLst>
          </p:cNvPr>
          <p:cNvSpPr txBox="1"/>
          <p:nvPr/>
        </p:nvSpPr>
        <p:spPr>
          <a:xfrm>
            <a:off x="663676" y="2020903"/>
            <a:ext cx="6462682" cy="2805320"/>
          </a:xfrm>
          <a:prstGeom prst="rect">
            <a:avLst/>
          </a:prstGeom>
          <a:noFill/>
        </p:spPr>
        <p:txBody>
          <a:bodyPr wrap="square" numCol="1" rtlCol="0">
            <a:spAutoFit/>
          </a:bodyPr>
          <a:lstStyle/>
          <a:p>
            <a:pPr marL="342900" indent="-342900" fontAlgn="base">
              <a:lnSpc>
                <a:spcPct val="150000"/>
              </a:lnSpc>
              <a:buClr>
                <a:srgbClr val="5E9732"/>
              </a:buClr>
              <a:buFont typeface="Wingdings" panose="05000000000000000000" pitchFamily="2" charset="2"/>
              <a:buChar char="Ø"/>
            </a:pPr>
            <a:r>
              <a:rPr lang="en-US" sz="2000">
                <a:solidFill>
                  <a:schemeClr val="tx1"/>
                </a:solidFill>
              </a:rPr>
              <a:t>Stores your passwords. </a:t>
            </a:r>
          </a:p>
          <a:p>
            <a:pPr marL="342900" indent="-342900" fontAlgn="base">
              <a:lnSpc>
                <a:spcPct val="150000"/>
              </a:lnSpc>
              <a:buClr>
                <a:srgbClr val="5E9732"/>
              </a:buClr>
              <a:buFont typeface="Wingdings" panose="05000000000000000000" pitchFamily="2" charset="2"/>
              <a:buChar char="Ø"/>
            </a:pPr>
            <a:r>
              <a:rPr lang="en-US" sz="2000">
                <a:solidFill>
                  <a:schemeClr val="tx1"/>
                </a:solidFill>
              </a:rPr>
              <a:t>Alerts you of duplicate passwords​.</a:t>
            </a:r>
          </a:p>
          <a:p>
            <a:pPr marL="342900" indent="-342900" fontAlgn="base">
              <a:lnSpc>
                <a:spcPct val="150000"/>
              </a:lnSpc>
              <a:buClr>
                <a:srgbClr val="5E9732"/>
              </a:buClr>
              <a:buFont typeface="Wingdings" panose="05000000000000000000" pitchFamily="2" charset="2"/>
              <a:buChar char="Ø"/>
            </a:pPr>
            <a:r>
              <a:rPr lang="en-US" sz="2000">
                <a:solidFill>
                  <a:schemeClr val="tx1"/>
                </a:solidFill>
              </a:rPr>
              <a:t>Generates strong passwords​.</a:t>
            </a:r>
          </a:p>
          <a:p>
            <a:pPr marL="342900" indent="-342900" fontAlgn="base">
              <a:lnSpc>
                <a:spcPct val="150000"/>
              </a:lnSpc>
              <a:buClr>
                <a:srgbClr val="5E9732"/>
              </a:buClr>
              <a:buFont typeface="Wingdings" panose="05000000000000000000" pitchFamily="2" charset="2"/>
              <a:buChar char="Ø"/>
            </a:pPr>
            <a:r>
              <a:rPr lang="en-US" sz="2000">
                <a:solidFill>
                  <a:schemeClr val="tx1"/>
                </a:solidFill>
              </a:rPr>
              <a:t>Fills in your login credentials on websites to make sign-in easy.​</a:t>
            </a:r>
          </a:p>
          <a:p>
            <a:pPr marL="342900" indent="-342900" fontAlgn="base">
              <a:lnSpc>
                <a:spcPct val="150000"/>
              </a:lnSpc>
              <a:buClr>
                <a:srgbClr val="5E9732"/>
              </a:buClr>
              <a:buFont typeface="Wingdings" panose="05000000000000000000" pitchFamily="2" charset="2"/>
              <a:buChar char="Ø"/>
            </a:pPr>
            <a:r>
              <a:rPr lang="en-US" sz="2000">
                <a:solidFill>
                  <a:schemeClr val="tx1"/>
                </a:solidFill>
              </a:rPr>
              <a:t>Won't fall for a phishing website, even if you do.</a:t>
            </a:r>
          </a:p>
        </p:txBody>
      </p:sp>
      <p:sp>
        <p:nvSpPr>
          <p:cNvPr id="8" name="TextBox 7">
            <a:extLst>
              <a:ext uri="{FF2B5EF4-FFF2-40B4-BE49-F238E27FC236}">
                <a16:creationId xmlns:a16="http://schemas.microsoft.com/office/drawing/2014/main" id="{E8C5461B-2C28-3032-26C8-302603B30DD4}"/>
              </a:ext>
            </a:extLst>
          </p:cNvPr>
          <p:cNvSpPr txBox="1"/>
          <p:nvPr/>
        </p:nvSpPr>
        <p:spPr>
          <a:xfrm>
            <a:off x="663675" y="5989102"/>
            <a:ext cx="11112509" cy="707886"/>
          </a:xfrm>
          <a:prstGeom prst="rect">
            <a:avLst/>
          </a:prstGeom>
          <a:noFill/>
        </p:spPr>
        <p:txBody>
          <a:bodyPr wrap="square">
            <a:spAutoFit/>
          </a:bodyPr>
          <a:lstStyle/>
          <a:p>
            <a:pPr algn="ctr" fontAlgn="base"/>
            <a:r>
              <a:rPr lang="en-US" sz="2000" b="1">
                <a:solidFill>
                  <a:srgbClr val="5E9732"/>
                </a:solidFill>
              </a:rPr>
              <a:t>Encryption ensures that password managers never "know" what your passwords are, keeping them safe from cyberattacks.</a:t>
            </a:r>
          </a:p>
        </p:txBody>
      </p:sp>
    </p:spTree>
    <p:extLst>
      <p:ext uri="{BB962C8B-B14F-4D97-AF65-F5344CB8AC3E}">
        <p14:creationId xmlns:p14="http://schemas.microsoft.com/office/powerpoint/2010/main" val="1580363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55000" contrast="13000"/>
                    </a14:imgEffect>
                  </a14:imgLayer>
                </a14:imgProps>
              </a:ext>
            </a:extLst>
          </a:blip>
          <a:srcRect/>
          <a:stretch>
            <a:fillRect l="-6000" r="-6000"/>
          </a:stretch>
        </a:blipFill>
        <a:effectLst/>
      </p:bgPr>
    </p:bg>
    <p:spTree>
      <p:nvGrpSpPr>
        <p:cNvPr id="1" name="">
          <a:extLst>
            <a:ext uri="{FF2B5EF4-FFF2-40B4-BE49-F238E27FC236}">
              <a16:creationId xmlns:a16="http://schemas.microsoft.com/office/drawing/2014/main" id="{84581D1F-62B2-041E-3474-46A74F5674D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83E15D6-06D6-85AE-A8B6-767E5A83610C}"/>
              </a:ext>
            </a:extLst>
          </p:cNvPr>
          <p:cNvSpPr/>
          <p:nvPr/>
        </p:nvSpPr>
        <p:spPr bwMode="auto">
          <a:xfrm>
            <a:off x="0" y="1143000"/>
            <a:ext cx="12192000" cy="5715000"/>
          </a:xfrm>
          <a:prstGeom prst="rect">
            <a:avLst/>
          </a:prstGeom>
          <a:solidFill>
            <a:srgbClr val="000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Content Placeholder 1">
            <a:extLst>
              <a:ext uri="{FF2B5EF4-FFF2-40B4-BE49-F238E27FC236}">
                <a16:creationId xmlns:a16="http://schemas.microsoft.com/office/drawing/2014/main" id="{D44BA491-210C-A0A9-01C3-AEEE0139BB34}"/>
              </a:ext>
            </a:extLst>
          </p:cNvPr>
          <p:cNvSpPr>
            <a:spLocks noGrp="1"/>
          </p:cNvSpPr>
          <p:nvPr>
            <p:ph idx="1"/>
          </p:nvPr>
        </p:nvSpPr>
        <p:spPr>
          <a:xfrm>
            <a:off x="609599" y="1600201"/>
            <a:ext cx="10019072" cy="564265"/>
          </a:xfrm>
        </p:spPr>
        <p:txBody>
          <a:bodyPr/>
          <a:lstStyle/>
          <a:p>
            <a:pPr marL="0" indent="0">
              <a:buNone/>
            </a:pPr>
            <a:r>
              <a:rPr lang="en-US" sz="2800" b="1">
                <a:solidFill>
                  <a:schemeClr val="tx1"/>
                </a:solidFill>
              </a:rPr>
              <a:t>What is MFA and where should you use it?</a:t>
            </a:r>
            <a:endParaRPr lang="en-US" sz="2800">
              <a:solidFill>
                <a:schemeClr val="tx1"/>
              </a:solidFill>
            </a:endParaRPr>
          </a:p>
        </p:txBody>
      </p:sp>
      <p:sp>
        <p:nvSpPr>
          <p:cNvPr id="3" name="Title 2">
            <a:extLst>
              <a:ext uri="{FF2B5EF4-FFF2-40B4-BE49-F238E27FC236}">
                <a16:creationId xmlns:a16="http://schemas.microsoft.com/office/drawing/2014/main" id="{5C6453C6-8C24-18CE-73D5-760581F90351}"/>
              </a:ext>
            </a:extLst>
          </p:cNvPr>
          <p:cNvSpPr>
            <a:spLocks noGrp="1"/>
          </p:cNvSpPr>
          <p:nvPr>
            <p:ph type="ctrTitle"/>
          </p:nvPr>
        </p:nvSpPr>
        <p:spPr/>
        <p:txBody>
          <a:bodyPr/>
          <a:lstStyle/>
          <a:p>
            <a:r>
              <a:rPr lang="en-US"/>
              <a:t>Turn on Multifactor Authentication</a:t>
            </a:r>
          </a:p>
        </p:txBody>
      </p:sp>
      <p:sp>
        <p:nvSpPr>
          <p:cNvPr id="4" name="TextBox 3">
            <a:extLst>
              <a:ext uri="{FF2B5EF4-FFF2-40B4-BE49-F238E27FC236}">
                <a16:creationId xmlns:a16="http://schemas.microsoft.com/office/drawing/2014/main" id="{65FA93CF-DB60-E949-1521-BD6B9146DC53}"/>
              </a:ext>
            </a:extLst>
          </p:cNvPr>
          <p:cNvSpPr txBox="1"/>
          <p:nvPr/>
        </p:nvSpPr>
        <p:spPr>
          <a:xfrm>
            <a:off x="609599" y="2286000"/>
            <a:ext cx="10750827" cy="1569660"/>
          </a:xfrm>
          <a:prstGeom prst="rect">
            <a:avLst/>
          </a:prstGeom>
          <a:noFill/>
        </p:spPr>
        <p:txBody>
          <a:bodyPr wrap="square" rtlCol="0">
            <a:spAutoFit/>
          </a:bodyPr>
          <a:lstStyle/>
          <a:p>
            <a:pPr fontAlgn="base"/>
            <a:r>
              <a:rPr lang="en-US" sz="2400">
                <a:solidFill>
                  <a:schemeClr val="tx1"/>
                </a:solidFill>
              </a:rPr>
              <a:t>Multifactor authentication (MFA) provides an extra layer of security for your accounts by requiring a quick second step to verify your identity when logging in.</a:t>
            </a:r>
          </a:p>
          <a:p>
            <a:pPr fontAlgn="base"/>
            <a:r>
              <a:rPr lang="en-US" sz="2400">
                <a:solidFill>
                  <a:schemeClr val="tx1"/>
                </a:solidFill>
              </a:rPr>
              <a:t>Use it on every account that offers it, especially:</a:t>
            </a:r>
          </a:p>
        </p:txBody>
      </p:sp>
      <p:sp>
        <p:nvSpPr>
          <p:cNvPr id="8" name="TextBox 7">
            <a:extLst>
              <a:ext uri="{FF2B5EF4-FFF2-40B4-BE49-F238E27FC236}">
                <a16:creationId xmlns:a16="http://schemas.microsoft.com/office/drawing/2014/main" id="{0A2301B2-6D8C-0627-0C36-12C26CFA177D}"/>
              </a:ext>
            </a:extLst>
          </p:cNvPr>
          <p:cNvSpPr txBox="1"/>
          <p:nvPr/>
        </p:nvSpPr>
        <p:spPr>
          <a:xfrm>
            <a:off x="609599" y="4000500"/>
            <a:ext cx="10621618" cy="1200329"/>
          </a:xfrm>
          <a:prstGeom prst="rect">
            <a:avLst/>
          </a:prstGeom>
          <a:noFill/>
        </p:spPr>
        <p:txBody>
          <a:bodyPr wrap="square" numCol="2">
            <a:spAutoFit/>
          </a:bodyPr>
          <a:lstStyle/>
          <a:p>
            <a:pPr marL="342900" indent="-342900" fontAlgn="base">
              <a:buClr>
                <a:srgbClr val="5E9732"/>
              </a:buClr>
              <a:buFont typeface="Wingdings" panose="05000000000000000000" pitchFamily="2" charset="2"/>
              <a:buChar char="Ø"/>
            </a:pPr>
            <a:r>
              <a:rPr lang="en-US" sz="2400">
                <a:solidFill>
                  <a:schemeClr val="tx1"/>
                </a:solidFill>
              </a:rPr>
              <a:t>Email​</a:t>
            </a:r>
          </a:p>
          <a:p>
            <a:pPr marL="342900" indent="-342900" fontAlgn="base">
              <a:buClr>
                <a:srgbClr val="5E9732"/>
              </a:buClr>
              <a:buFont typeface="Wingdings" panose="05000000000000000000" pitchFamily="2" charset="2"/>
              <a:buChar char="Ø"/>
            </a:pPr>
            <a:r>
              <a:rPr lang="en-US" sz="2400">
                <a:solidFill>
                  <a:schemeClr val="tx1"/>
                </a:solidFill>
              </a:rPr>
              <a:t>Accounts with financial information​</a:t>
            </a:r>
          </a:p>
          <a:p>
            <a:pPr marL="342900" indent="-342900" fontAlgn="base">
              <a:buClr>
                <a:srgbClr val="5E9732"/>
              </a:buClr>
              <a:buFont typeface="Wingdings" panose="05000000000000000000" pitchFamily="2" charset="2"/>
              <a:buChar char="Ø"/>
            </a:pPr>
            <a:r>
              <a:rPr lang="en-US" sz="2400">
                <a:solidFill>
                  <a:schemeClr val="tx1"/>
                </a:solidFill>
              </a:rPr>
              <a:t>Accounts with personal information​</a:t>
            </a:r>
          </a:p>
        </p:txBody>
      </p:sp>
    </p:spTree>
    <p:extLst>
      <p:ext uri="{BB962C8B-B14F-4D97-AF65-F5344CB8AC3E}">
        <p14:creationId xmlns:p14="http://schemas.microsoft.com/office/powerpoint/2010/main" val="329351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55000" contrast="13000"/>
                    </a14:imgEffect>
                  </a14:imgLayer>
                </a14:imgProps>
              </a:ext>
            </a:extLst>
          </a:blip>
          <a:srcRect/>
          <a:stretch>
            <a:fillRect l="-6000" r="-6000"/>
          </a:stretch>
        </a:blipFill>
        <a:effectLst/>
      </p:bgPr>
    </p:bg>
    <p:spTree>
      <p:nvGrpSpPr>
        <p:cNvPr id="1" name="">
          <a:extLst>
            <a:ext uri="{FF2B5EF4-FFF2-40B4-BE49-F238E27FC236}">
              <a16:creationId xmlns:a16="http://schemas.microsoft.com/office/drawing/2014/main" id="{1AAA4A7A-E840-2374-98E0-513C922F5B9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2FE6167-A3E0-918F-17D1-B950B9D2468F}"/>
              </a:ext>
            </a:extLst>
          </p:cNvPr>
          <p:cNvSpPr/>
          <p:nvPr/>
        </p:nvSpPr>
        <p:spPr bwMode="auto">
          <a:xfrm>
            <a:off x="0" y="1143000"/>
            <a:ext cx="12192000" cy="5715000"/>
          </a:xfrm>
          <a:prstGeom prst="rect">
            <a:avLst/>
          </a:prstGeom>
          <a:solidFill>
            <a:srgbClr val="000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 name="Title 2">
            <a:extLst>
              <a:ext uri="{FF2B5EF4-FFF2-40B4-BE49-F238E27FC236}">
                <a16:creationId xmlns:a16="http://schemas.microsoft.com/office/drawing/2014/main" id="{2EAAAD8E-4B35-07EA-1D06-A910D1235166}"/>
              </a:ext>
            </a:extLst>
          </p:cNvPr>
          <p:cNvSpPr>
            <a:spLocks noGrp="1"/>
          </p:cNvSpPr>
          <p:nvPr>
            <p:ph type="ctrTitle"/>
          </p:nvPr>
        </p:nvSpPr>
        <p:spPr/>
        <p:txBody>
          <a:bodyPr/>
          <a:lstStyle/>
          <a:p>
            <a:r>
              <a:rPr lang="en-US"/>
              <a:t>Turn on Multifactor Authentication</a:t>
            </a:r>
          </a:p>
        </p:txBody>
      </p:sp>
      <p:sp>
        <p:nvSpPr>
          <p:cNvPr id="5" name="Content Placeholder 1">
            <a:extLst>
              <a:ext uri="{FF2B5EF4-FFF2-40B4-BE49-F238E27FC236}">
                <a16:creationId xmlns:a16="http://schemas.microsoft.com/office/drawing/2014/main" id="{D262FD4E-09CD-FF80-AD26-0952E8200051}"/>
              </a:ext>
            </a:extLst>
          </p:cNvPr>
          <p:cNvSpPr txBox="1">
            <a:spLocks/>
          </p:cNvSpPr>
          <p:nvPr/>
        </p:nvSpPr>
        <p:spPr>
          <a:xfrm>
            <a:off x="609598" y="1512332"/>
            <a:ext cx="5883797" cy="507838"/>
          </a:xfrm>
          <a:prstGeom prst="rect">
            <a:avLst/>
          </a:prstGeom>
        </p:spPr>
        <p:txBody>
          <a:bodyPr/>
          <a:lstStyle>
            <a:lvl1pPr marL="233363" indent="-233363" algn="l" rtl="0" eaLnBrk="1" fontAlgn="base" hangingPunct="1">
              <a:spcBef>
                <a:spcPct val="60000"/>
              </a:spcBef>
              <a:spcAft>
                <a:spcPct val="0"/>
              </a:spcAft>
              <a:buClr>
                <a:srgbClr val="000000"/>
              </a:buClr>
              <a:buSzPct val="60000"/>
              <a:buFont typeface="Wingdings" pitchFamily="2" charset="2"/>
              <a:buChar char="§"/>
              <a:defRPr sz="2400">
                <a:solidFill>
                  <a:srgbClr val="000000"/>
                </a:solidFill>
                <a:latin typeface="+mn-lt"/>
                <a:ea typeface="+mn-ea"/>
                <a:cs typeface="+mn-cs"/>
              </a:defRPr>
            </a:lvl1pPr>
            <a:lvl2pPr marL="571500" indent="-223838" algn="l" rtl="0" eaLnBrk="1" fontAlgn="base" hangingPunct="1">
              <a:spcBef>
                <a:spcPct val="30000"/>
              </a:spcBef>
              <a:spcAft>
                <a:spcPct val="0"/>
              </a:spcAft>
              <a:buClr>
                <a:srgbClr val="000000"/>
              </a:buClr>
              <a:buSzPct val="60000"/>
              <a:buFont typeface="Wingdings" pitchFamily="2" charset="2"/>
              <a:buChar char="§"/>
              <a:defRPr sz="2200">
                <a:solidFill>
                  <a:srgbClr val="000000"/>
                </a:solidFill>
                <a:latin typeface="+mn-lt"/>
              </a:defRPr>
            </a:lvl2pPr>
            <a:lvl3pPr marL="909638" indent="-222250" algn="l" rtl="0" eaLnBrk="1" fontAlgn="base" hangingPunct="1">
              <a:spcBef>
                <a:spcPct val="30000"/>
              </a:spcBef>
              <a:spcAft>
                <a:spcPct val="0"/>
              </a:spcAft>
              <a:buClr>
                <a:srgbClr val="000000"/>
              </a:buClr>
              <a:buSzPct val="60000"/>
              <a:buFont typeface="Wingdings" pitchFamily="2" charset="2"/>
              <a:buChar char="§"/>
              <a:defRPr sz="2000">
                <a:solidFill>
                  <a:srgbClr val="000000"/>
                </a:solidFill>
                <a:latin typeface="+mn-lt"/>
              </a:defRPr>
            </a:lvl3pPr>
            <a:lvl4pPr marL="1258888" indent="-231775" algn="l" rtl="0" eaLnBrk="1" fontAlgn="base" hangingPunct="1">
              <a:spcBef>
                <a:spcPct val="30000"/>
              </a:spcBef>
              <a:spcAft>
                <a:spcPct val="0"/>
              </a:spcAft>
              <a:buClr>
                <a:srgbClr val="000000"/>
              </a:buClr>
              <a:buSzPct val="60000"/>
              <a:buFont typeface="Wingdings" pitchFamily="2" charset="2"/>
              <a:buChar char="§"/>
              <a:defRPr sz="1800">
                <a:solidFill>
                  <a:srgbClr val="000000"/>
                </a:solidFill>
                <a:latin typeface="+mn-lt"/>
              </a:defRPr>
            </a:lvl4pPr>
            <a:lvl5pPr marL="1598613" indent="-222250" algn="l" rtl="0" eaLnBrk="1" fontAlgn="base" hangingPunct="1">
              <a:spcBef>
                <a:spcPct val="30000"/>
              </a:spcBef>
              <a:spcAft>
                <a:spcPct val="0"/>
              </a:spcAft>
              <a:buClr>
                <a:srgbClr val="000000"/>
              </a:buClr>
              <a:buSzPct val="60000"/>
              <a:buFont typeface="Wingdings" pitchFamily="2" charset="2"/>
              <a:buChar char="§"/>
              <a:defRPr sz="1600">
                <a:solidFill>
                  <a:srgbClr val="000000"/>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0" indent="0">
              <a:buFont typeface="Wingdings" pitchFamily="2" charset="2"/>
              <a:buNone/>
            </a:pPr>
            <a:r>
              <a:rPr lang="en-US" sz="2800" b="1">
                <a:solidFill>
                  <a:schemeClr val="tx1"/>
                </a:solidFill>
              </a:rPr>
              <a:t>Which MFA methods are best?</a:t>
            </a:r>
            <a:endParaRPr lang="en-US" sz="2800">
              <a:solidFill>
                <a:schemeClr val="tx1"/>
              </a:solidFill>
            </a:endParaRPr>
          </a:p>
        </p:txBody>
      </p:sp>
      <p:sp>
        <p:nvSpPr>
          <p:cNvPr id="7" name="TextBox 6">
            <a:extLst>
              <a:ext uri="{FF2B5EF4-FFF2-40B4-BE49-F238E27FC236}">
                <a16:creationId xmlns:a16="http://schemas.microsoft.com/office/drawing/2014/main" id="{3239F059-9D02-AFD2-2598-475210E78286}"/>
              </a:ext>
            </a:extLst>
          </p:cNvPr>
          <p:cNvSpPr txBox="1"/>
          <p:nvPr/>
        </p:nvSpPr>
        <p:spPr>
          <a:xfrm>
            <a:off x="609598" y="2020170"/>
            <a:ext cx="10469594" cy="646331"/>
          </a:xfrm>
          <a:prstGeom prst="rect">
            <a:avLst/>
          </a:prstGeom>
          <a:noFill/>
        </p:spPr>
        <p:txBody>
          <a:bodyPr wrap="square" rtlCol="0">
            <a:spAutoFit/>
          </a:bodyPr>
          <a:lstStyle/>
          <a:p>
            <a:pPr fontAlgn="base"/>
            <a:r>
              <a:rPr lang="en-US" sz="1800">
                <a:solidFill>
                  <a:schemeClr val="tx1"/>
                </a:solidFill>
              </a:rPr>
              <a:t>Choose the most secure MFA method available or a combination of the following. Here are some options, from most to least secure:  </a:t>
            </a:r>
          </a:p>
        </p:txBody>
      </p:sp>
      <p:sp>
        <p:nvSpPr>
          <p:cNvPr id="9" name="TextBox 8">
            <a:extLst>
              <a:ext uri="{FF2B5EF4-FFF2-40B4-BE49-F238E27FC236}">
                <a16:creationId xmlns:a16="http://schemas.microsoft.com/office/drawing/2014/main" id="{247FFE7B-239E-A4C3-781E-39286020CA0B}"/>
              </a:ext>
            </a:extLst>
          </p:cNvPr>
          <p:cNvSpPr txBox="1"/>
          <p:nvPr/>
        </p:nvSpPr>
        <p:spPr>
          <a:xfrm>
            <a:off x="609598" y="2815563"/>
            <a:ext cx="11288055" cy="2877711"/>
          </a:xfrm>
          <a:prstGeom prst="rect">
            <a:avLst/>
          </a:prstGeom>
          <a:noFill/>
        </p:spPr>
        <p:txBody>
          <a:bodyPr wrap="square" numCol="1">
            <a:spAutoFit/>
          </a:bodyPr>
          <a:lstStyle/>
          <a:p>
            <a:pPr marL="285750" indent="-285750" fontAlgn="base">
              <a:buClr>
                <a:srgbClr val="5E9732"/>
              </a:buClr>
              <a:buSzPct val="110000"/>
              <a:buFont typeface="Wingdings" panose="05000000000000000000" pitchFamily="2" charset="2"/>
              <a:buChar char="Ø"/>
            </a:pPr>
            <a:r>
              <a:rPr lang="en-US" sz="1800" b="1">
                <a:solidFill>
                  <a:srgbClr val="5E9732"/>
                </a:solidFill>
              </a:rPr>
              <a:t>Security key: </a:t>
            </a:r>
            <a:r>
              <a:rPr lang="en-US" sz="1800">
                <a:solidFill>
                  <a:schemeClr val="tx1"/>
                </a:solidFill>
              </a:rPr>
              <a:t>Use a physical security key (such as a YubiKey) to log in. It plugs in or taps your device. It provides the best protection against phishing and is easy to use.</a:t>
            </a:r>
          </a:p>
          <a:p>
            <a:pPr marL="285750" indent="-285750" fontAlgn="base">
              <a:spcBef>
                <a:spcPts val="1200"/>
              </a:spcBef>
              <a:spcAft>
                <a:spcPts val="600"/>
              </a:spcAft>
              <a:buClr>
                <a:srgbClr val="5E9732"/>
              </a:buClr>
              <a:buSzPct val="110000"/>
              <a:buFont typeface="Wingdings" panose="05000000000000000000" pitchFamily="2" charset="2"/>
              <a:buChar char="Ø"/>
            </a:pPr>
            <a:r>
              <a:rPr lang="en-US" sz="1800" b="1">
                <a:solidFill>
                  <a:srgbClr val="5E9732"/>
                </a:solidFill>
              </a:rPr>
              <a:t>Authenticator app with number matching: </a:t>
            </a:r>
            <a:r>
              <a:rPr lang="en-US" sz="1800">
                <a:solidFill>
                  <a:schemeClr val="tx1"/>
                </a:solidFill>
              </a:rPr>
              <a:t>An app prompts you to enter a number on your phone. You enter a number shown on the login screen to confirm your identity.</a:t>
            </a:r>
          </a:p>
          <a:p>
            <a:pPr marL="285750" indent="-285750" fontAlgn="base">
              <a:spcBef>
                <a:spcPts val="1200"/>
              </a:spcBef>
              <a:spcAft>
                <a:spcPts val="600"/>
              </a:spcAft>
              <a:buClr>
                <a:srgbClr val="5E9732"/>
              </a:buClr>
              <a:buSzPct val="110000"/>
              <a:buFont typeface="Wingdings" panose="05000000000000000000" pitchFamily="2" charset="2"/>
              <a:buChar char="Ø"/>
            </a:pPr>
            <a:r>
              <a:rPr lang="en-US" sz="1800" b="1">
                <a:solidFill>
                  <a:srgbClr val="5E9732"/>
                </a:solidFill>
              </a:rPr>
              <a:t>Authenticator app with one-time code: </a:t>
            </a:r>
            <a:r>
              <a:rPr lang="en-US" sz="1800">
                <a:solidFill>
                  <a:schemeClr val="tx1"/>
                </a:solidFill>
              </a:rPr>
              <a:t>An app generates a new code every 30 seconds.</a:t>
            </a:r>
          </a:p>
          <a:p>
            <a:pPr marL="285750" indent="-285750" fontAlgn="base">
              <a:spcBef>
                <a:spcPts val="1200"/>
              </a:spcBef>
              <a:spcAft>
                <a:spcPts val="600"/>
              </a:spcAft>
              <a:buClr>
                <a:srgbClr val="5E9732"/>
              </a:buClr>
              <a:buSzPct val="110000"/>
              <a:buFont typeface="Wingdings" panose="05000000000000000000" pitchFamily="2" charset="2"/>
              <a:buChar char="Ø"/>
            </a:pPr>
            <a:r>
              <a:rPr lang="en-US" sz="1800" b="1">
                <a:solidFill>
                  <a:srgbClr val="5E9732"/>
                </a:solidFill>
              </a:rPr>
              <a:t>Biometrics: </a:t>
            </a:r>
            <a:r>
              <a:rPr lang="en-US" sz="1800">
                <a:solidFill>
                  <a:schemeClr val="tx1"/>
                </a:solidFill>
              </a:rPr>
              <a:t>Uses your fingerprint or face to confirm your identity. </a:t>
            </a:r>
          </a:p>
          <a:p>
            <a:pPr marL="285750" indent="-285750" fontAlgn="base">
              <a:spcBef>
                <a:spcPts val="1200"/>
              </a:spcBef>
              <a:spcAft>
                <a:spcPts val="600"/>
              </a:spcAft>
              <a:buClr>
                <a:srgbClr val="5E9732"/>
              </a:buClr>
              <a:buSzPct val="110000"/>
              <a:buFont typeface="Wingdings" panose="05000000000000000000" pitchFamily="2" charset="2"/>
              <a:buChar char="Ø"/>
            </a:pPr>
            <a:r>
              <a:rPr lang="en-US" sz="1800" b="1">
                <a:solidFill>
                  <a:srgbClr val="5E9732"/>
                </a:solidFill>
              </a:rPr>
              <a:t>Text or email code: </a:t>
            </a:r>
            <a:r>
              <a:rPr lang="en-US" sz="1800">
                <a:solidFill>
                  <a:schemeClr val="tx1"/>
                </a:solidFill>
              </a:rPr>
              <a:t>A one-time code is sent to your phone or email. Least secure method.</a:t>
            </a:r>
          </a:p>
        </p:txBody>
      </p:sp>
    </p:spTree>
    <p:extLst>
      <p:ext uri="{BB962C8B-B14F-4D97-AF65-F5344CB8AC3E}">
        <p14:creationId xmlns:p14="http://schemas.microsoft.com/office/powerpoint/2010/main" val="3312917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55000" contrast="13000"/>
                    </a14:imgEffect>
                  </a14:imgLayer>
                </a14:imgProps>
              </a:ext>
            </a:extLst>
          </a:blip>
          <a:srcRect/>
          <a:stretch>
            <a:fillRect l="-4000" r="-4000"/>
          </a:stretch>
        </a:blipFill>
        <a:effectLst/>
      </p:bgPr>
    </p:bg>
    <p:spTree>
      <p:nvGrpSpPr>
        <p:cNvPr id="1" name="">
          <a:extLst>
            <a:ext uri="{FF2B5EF4-FFF2-40B4-BE49-F238E27FC236}">
              <a16:creationId xmlns:a16="http://schemas.microsoft.com/office/drawing/2014/main" id="{3DAD6220-A69B-521F-438A-85E2EC8998E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ABE0C10-0EC9-790A-F409-AFA6F1ADBDE5}"/>
              </a:ext>
            </a:extLst>
          </p:cNvPr>
          <p:cNvSpPr/>
          <p:nvPr/>
        </p:nvSpPr>
        <p:spPr bwMode="auto">
          <a:xfrm>
            <a:off x="0" y="1143000"/>
            <a:ext cx="12192000" cy="5715000"/>
          </a:xfrm>
          <a:prstGeom prst="rect">
            <a:avLst/>
          </a:prstGeom>
          <a:solidFill>
            <a:srgbClr val="000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 name="Title 2">
            <a:extLst>
              <a:ext uri="{FF2B5EF4-FFF2-40B4-BE49-F238E27FC236}">
                <a16:creationId xmlns:a16="http://schemas.microsoft.com/office/drawing/2014/main" id="{2C4F819B-8DEF-A8D9-1897-08F6F040ACEC}"/>
              </a:ext>
            </a:extLst>
          </p:cNvPr>
          <p:cNvSpPr>
            <a:spLocks noGrp="1"/>
          </p:cNvSpPr>
          <p:nvPr>
            <p:ph type="ctrTitle"/>
          </p:nvPr>
        </p:nvSpPr>
        <p:spPr/>
        <p:txBody>
          <a:bodyPr/>
          <a:lstStyle/>
          <a:p>
            <a:r>
              <a:rPr lang="en-US"/>
              <a:t>What is Phishing?</a:t>
            </a:r>
          </a:p>
        </p:txBody>
      </p:sp>
      <p:sp>
        <p:nvSpPr>
          <p:cNvPr id="6" name="TextBox 5">
            <a:extLst>
              <a:ext uri="{FF2B5EF4-FFF2-40B4-BE49-F238E27FC236}">
                <a16:creationId xmlns:a16="http://schemas.microsoft.com/office/drawing/2014/main" id="{BE22CBB1-8C24-F1A4-E3C9-1DA2B0092D04}"/>
              </a:ext>
            </a:extLst>
          </p:cNvPr>
          <p:cNvSpPr txBox="1"/>
          <p:nvPr/>
        </p:nvSpPr>
        <p:spPr>
          <a:xfrm>
            <a:off x="540151" y="1945994"/>
            <a:ext cx="6009736" cy="3180358"/>
          </a:xfrm>
          <a:prstGeom prst="rect">
            <a:avLst/>
          </a:prstGeom>
          <a:noFill/>
        </p:spPr>
        <p:txBody>
          <a:bodyPr wrap="square">
            <a:spAutoFit/>
          </a:bodyPr>
          <a:lstStyle/>
          <a:p>
            <a:pPr fontAlgn="base">
              <a:lnSpc>
                <a:spcPct val="150000"/>
              </a:lnSpc>
            </a:pPr>
            <a:r>
              <a:rPr lang="en-US" sz="2800" b="1">
                <a:solidFill>
                  <a:schemeClr val="tx1"/>
                </a:solidFill>
              </a:rPr>
              <a:t>Phishing</a:t>
            </a:r>
            <a:r>
              <a:rPr lang="en-US" sz="1800">
                <a:solidFill>
                  <a:schemeClr val="tx1"/>
                </a:solidFill>
              </a:rPr>
              <a:t> is a social-engineering attack where an adversary attempts to trick people into revealing sensitive information or performing actions that compromise security (clicking malicious links, opening infected attachments, transferring funds, or revealing credentials). Phishing can target individuals (spear-phishing), groups, or entire organizations.</a:t>
            </a:r>
          </a:p>
        </p:txBody>
      </p:sp>
    </p:spTree>
    <p:extLst>
      <p:ext uri="{BB962C8B-B14F-4D97-AF65-F5344CB8AC3E}">
        <p14:creationId xmlns:p14="http://schemas.microsoft.com/office/powerpoint/2010/main" val="465338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sz="933"/>
          </a:p>
        </p:txBody>
      </p:sp>
      <p:sp>
        <p:nvSpPr>
          <p:cNvPr id="3" name="Freeform 3"/>
          <p:cNvSpPr/>
          <p:nvPr/>
        </p:nvSpPr>
        <p:spPr>
          <a:xfrm flipH="1" flipV="1">
            <a:off x="-2672965" y="-4766515"/>
            <a:ext cx="9018448" cy="8195515"/>
          </a:xfrm>
          <a:custGeom>
            <a:avLst/>
            <a:gdLst/>
            <a:ahLst/>
            <a:cxnLst/>
            <a:rect l="l" t="t" r="r" b="b"/>
            <a:pathLst>
              <a:path w="13527672" h="12293272">
                <a:moveTo>
                  <a:pt x="13527672" y="12293272"/>
                </a:moveTo>
                <a:lnTo>
                  <a:pt x="0" y="12293272"/>
                </a:lnTo>
                <a:lnTo>
                  <a:pt x="0" y="0"/>
                </a:lnTo>
                <a:lnTo>
                  <a:pt x="13527672" y="0"/>
                </a:lnTo>
                <a:lnTo>
                  <a:pt x="13527672" y="1229327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33"/>
          </a:p>
        </p:txBody>
      </p:sp>
      <p:grpSp>
        <p:nvGrpSpPr>
          <p:cNvPr id="4" name="Group 4"/>
          <p:cNvGrpSpPr/>
          <p:nvPr/>
        </p:nvGrpSpPr>
        <p:grpSpPr>
          <a:xfrm>
            <a:off x="685800" y="1407660"/>
            <a:ext cx="5183943" cy="2552469"/>
            <a:chOff x="0" y="0"/>
            <a:chExt cx="1149717" cy="566098"/>
          </a:xfrm>
        </p:grpSpPr>
        <p:sp>
          <p:nvSpPr>
            <p:cNvPr id="5" name="Freeform 5"/>
            <p:cNvSpPr/>
            <p:nvPr/>
          </p:nvSpPr>
          <p:spPr>
            <a:xfrm>
              <a:off x="0" y="0"/>
              <a:ext cx="1149717" cy="566098"/>
            </a:xfrm>
            <a:custGeom>
              <a:avLst/>
              <a:gdLst/>
              <a:ahLst/>
              <a:cxnLst/>
              <a:rect l="l" t="t" r="r" b="b"/>
              <a:pathLst>
                <a:path w="1149717" h="566098">
                  <a:moveTo>
                    <a:pt x="34847" y="0"/>
                  </a:moveTo>
                  <a:lnTo>
                    <a:pt x="1114870" y="0"/>
                  </a:lnTo>
                  <a:cubicBezTo>
                    <a:pt x="1124112" y="0"/>
                    <a:pt x="1132976" y="3671"/>
                    <a:pt x="1139511" y="10206"/>
                  </a:cubicBezTo>
                  <a:cubicBezTo>
                    <a:pt x="1146046" y="16742"/>
                    <a:pt x="1149717" y="25605"/>
                    <a:pt x="1149717" y="34847"/>
                  </a:cubicBezTo>
                  <a:lnTo>
                    <a:pt x="1149717" y="531251"/>
                  </a:lnTo>
                  <a:cubicBezTo>
                    <a:pt x="1149717" y="540493"/>
                    <a:pt x="1146046" y="549356"/>
                    <a:pt x="1139511" y="555891"/>
                  </a:cubicBezTo>
                  <a:cubicBezTo>
                    <a:pt x="1132976" y="562426"/>
                    <a:pt x="1124112" y="566098"/>
                    <a:pt x="1114870" y="566098"/>
                  </a:cubicBezTo>
                  <a:lnTo>
                    <a:pt x="34847" y="566098"/>
                  </a:lnTo>
                  <a:cubicBezTo>
                    <a:pt x="15602" y="566098"/>
                    <a:pt x="0" y="550496"/>
                    <a:pt x="0" y="531251"/>
                  </a:cubicBezTo>
                  <a:lnTo>
                    <a:pt x="0" y="34847"/>
                  </a:lnTo>
                  <a:cubicBezTo>
                    <a:pt x="0" y="25605"/>
                    <a:pt x="3671" y="16742"/>
                    <a:pt x="10206" y="10206"/>
                  </a:cubicBezTo>
                  <a:cubicBezTo>
                    <a:pt x="16742" y="3671"/>
                    <a:pt x="25605" y="0"/>
                    <a:pt x="34847" y="0"/>
                  </a:cubicBezTo>
                  <a:close/>
                </a:path>
              </a:pathLst>
            </a:custGeom>
            <a:blipFill>
              <a:blip r:embed="rId5"/>
              <a:stretch>
                <a:fillRect t="-17656" b="-17656"/>
              </a:stretch>
            </a:blipFill>
          </p:spPr>
          <p:txBody>
            <a:bodyPr/>
            <a:lstStyle/>
            <a:p>
              <a:endParaRPr lang="en-US" sz="933"/>
            </a:p>
          </p:txBody>
        </p:sp>
      </p:grpSp>
      <p:sp>
        <p:nvSpPr>
          <p:cNvPr id="6" name="Freeform 6"/>
          <p:cNvSpPr/>
          <p:nvPr/>
        </p:nvSpPr>
        <p:spPr>
          <a:xfrm>
            <a:off x="10903746" y="536437"/>
            <a:ext cx="583404" cy="170720"/>
          </a:xfrm>
          <a:custGeom>
            <a:avLst/>
            <a:gdLst/>
            <a:ahLst/>
            <a:cxnLst/>
            <a:rect l="l" t="t" r="r" b="b"/>
            <a:pathLst>
              <a:path w="875106" h="256080">
                <a:moveTo>
                  <a:pt x="0" y="0"/>
                </a:moveTo>
                <a:lnTo>
                  <a:pt x="875106" y="0"/>
                </a:lnTo>
                <a:lnTo>
                  <a:pt x="875106" y="256080"/>
                </a:lnTo>
                <a:lnTo>
                  <a:pt x="0" y="256080"/>
                </a:lnTo>
                <a:lnTo>
                  <a:pt x="0" y="0"/>
                </a:lnTo>
                <a:close/>
              </a:path>
            </a:pathLst>
          </a:custGeom>
          <a:blipFill>
            <a:blip r:embed="rId6">
              <a:extLst>
                <a:ext uri="{96DAC541-7B7A-43D3-8B79-37D633B846F1}">
                  <asvg:svgBlip xmlns:asvg="http://schemas.microsoft.com/office/drawing/2016/SVG/main" r:embed="rId7"/>
                </a:ext>
              </a:extLst>
            </a:blip>
            <a:stretch>
              <a:fillRect t="-127730" r="-182074"/>
            </a:stretch>
          </a:blipFill>
        </p:spPr>
        <p:txBody>
          <a:bodyPr/>
          <a:lstStyle/>
          <a:p>
            <a:endParaRPr lang="en-US" sz="933"/>
          </a:p>
        </p:txBody>
      </p:sp>
      <p:sp>
        <p:nvSpPr>
          <p:cNvPr id="7" name="TextBox 7"/>
          <p:cNvSpPr txBox="1"/>
          <p:nvPr/>
        </p:nvSpPr>
        <p:spPr>
          <a:xfrm>
            <a:off x="7447040" y="1151213"/>
            <a:ext cx="4040110" cy="807785"/>
          </a:xfrm>
          <a:prstGeom prst="rect">
            <a:avLst/>
          </a:prstGeom>
        </p:spPr>
        <p:txBody>
          <a:bodyPr lIns="0" tIns="0" rIns="0" bIns="0" rtlCol="0" anchor="t">
            <a:spAutoFit/>
          </a:bodyPr>
          <a:lstStyle/>
          <a:p>
            <a:pPr>
              <a:lnSpc>
                <a:spcPts val="6915"/>
              </a:lnSpc>
              <a:spcBef>
                <a:spcPct val="0"/>
              </a:spcBef>
            </a:pPr>
            <a:r>
              <a:rPr lang="en-US" sz="4939" b="1">
                <a:solidFill>
                  <a:srgbClr val="84DEF6"/>
                </a:solidFill>
                <a:latin typeface="+mn-lt"/>
                <a:ea typeface="Pattanakarn SemiCondensed Medium"/>
                <a:cs typeface="Pattanakarn SemiCondensed Medium"/>
                <a:sym typeface="Pattanakarn SemiCondensed Medium"/>
              </a:rPr>
              <a:t>SESSION 1: </a:t>
            </a:r>
          </a:p>
        </p:txBody>
      </p:sp>
      <p:sp>
        <p:nvSpPr>
          <p:cNvPr id="8" name="TextBox 8"/>
          <p:cNvSpPr txBox="1"/>
          <p:nvPr/>
        </p:nvSpPr>
        <p:spPr>
          <a:xfrm>
            <a:off x="7447040" y="3792371"/>
            <a:ext cx="4040110" cy="1086708"/>
          </a:xfrm>
          <a:prstGeom prst="rect">
            <a:avLst/>
          </a:prstGeom>
        </p:spPr>
        <p:txBody>
          <a:bodyPr lIns="0" tIns="0" rIns="0" bIns="0" rtlCol="0" anchor="t">
            <a:spAutoFit/>
          </a:bodyPr>
          <a:lstStyle/>
          <a:p>
            <a:pPr>
              <a:lnSpc>
                <a:spcPts val="4248"/>
              </a:lnSpc>
            </a:pPr>
            <a:r>
              <a:rPr lang="en-US" sz="4939">
                <a:solidFill>
                  <a:srgbClr val="FFFFFF"/>
                </a:solidFill>
                <a:latin typeface="+mn-lt"/>
                <a:ea typeface="Pattanakarn SemiCondensed Medium"/>
                <a:cs typeface="Pattanakarn SemiCondensed Medium"/>
                <a:sym typeface="Pattanakarn SemiCondensed Medium"/>
              </a:rPr>
              <a:t>JONATHAN </a:t>
            </a:r>
          </a:p>
          <a:p>
            <a:pPr>
              <a:lnSpc>
                <a:spcPts val="4248"/>
              </a:lnSpc>
            </a:pPr>
            <a:r>
              <a:rPr lang="en-US" sz="4939">
                <a:solidFill>
                  <a:srgbClr val="FFFFFF"/>
                </a:solidFill>
                <a:latin typeface="+mn-lt"/>
                <a:ea typeface="Pattanakarn SemiCondensed Medium"/>
                <a:cs typeface="Pattanakarn SemiCondensed Medium"/>
                <a:sym typeface="Pattanakarn SemiCondensed Medium"/>
              </a:rPr>
              <a:t>LIWAG </a:t>
            </a:r>
          </a:p>
        </p:txBody>
      </p:sp>
      <p:sp>
        <p:nvSpPr>
          <p:cNvPr id="9" name="TextBox 9"/>
          <p:cNvSpPr txBox="1"/>
          <p:nvPr/>
        </p:nvSpPr>
        <p:spPr>
          <a:xfrm>
            <a:off x="7447040" y="4891689"/>
            <a:ext cx="4262735" cy="269304"/>
          </a:xfrm>
          <a:prstGeom prst="rect">
            <a:avLst/>
          </a:prstGeom>
        </p:spPr>
        <p:txBody>
          <a:bodyPr lIns="0" tIns="0" rIns="0" bIns="0" rtlCol="0" anchor="t">
            <a:spAutoFit/>
          </a:bodyPr>
          <a:lstStyle/>
          <a:p>
            <a:pPr>
              <a:lnSpc>
                <a:spcPts val="2113"/>
              </a:lnSpc>
            </a:pPr>
            <a:r>
              <a:rPr lang="en-US" sz="1790" i="1">
                <a:solidFill>
                  <a:srgbClr val="FFFFFF"/>
                </a:solidFill>
                <a:latin typeface="Canva Sans Italics"/>
                <a:ea typeface="Canva Sans Italics"/>
                <a:cs typeface="Canva Sans Italics"/>
                <a:sym typeface="Canva Sans Italics"/>
              </a:rPr>
              <a:t>QUIBIT LEARNING SOLUTIONS </a:t>
            </a:r>
          </a:p>
        </p:txBody>
      </p:sp>
      <p:sp>
        <p:nvSpPr>
          <p:cNvPr id="10" name="TextBox 10"/>
          <p:cNvSpPr txBox="1"/>
          <p:nvPr/>
        </p:nvSpPr>
        <p:spPr>
          <a:xfrm>
            <a:off x="7447040" y="1971878"/>
            <a:ext cx="4395405" cy="807913"/>
          </a:xfrm>
          <a:prstGeom prst="rect">
            <a:avLst/>
          </a:prstGeom>
        </p:spPr>
        <p:txBody>
          <a:bodyPr lIns="0" tIns="0" rIns="0" bIns="0" rtlCol="0" anchor="t">
            <a:spAutoFit/>
          </a:bodyPr>
          <a:lstStyle/>
          <a:p>
            <a:pPr>
              <a:lnSpc>
                <a:spcPts val="2113"/>
              </a:lnSpc>
            </a:pPr>
            <a:r>
              <a:rPr lang="en-US" sz="1790">
                <a:solidFill>
                  <a:srgbClr val="FFFFFF"/>
                </a:solidFill>
                <a:latin typeface="Canva Sans"/>
                <a:ea typeface="Canva Sans"/>
                <a:cs typeface="Canva Sans"/>
                <a:sym typeface="Canva Sans"/>
              </a:rPr>
              <a:t>EMPOWERING THE HUMAN FIREWALL:</a:t>
            </a:r>
          </a:p>
          <a:p>
            <a:pPr>
              <a:lnSpc>
                <a:spcPts val="2113"/>
              </a:lnSpc>
            </a:pPr>
            <a:r>
              <a:rPr lang="en-US" sz="1790">
                <a:solidFill>
                  <a:srgbClr val="FFFFFF"/>
                </a:solidFill>
                <a:latin typeface="Canva Sans"/>
                <a:ea typeface="Canva Sans"/>
                <a:cs typeface="Canva Sans"/>
                <a:sym typeface="Canva Sans"/>
              </a:rPr>
              <a:t>STAYING SAFE ONLINE FOR GOVERNMENT EMPLOYEES </a:t>
            </a:r>
          </a:p>
        </p:txBody>
      </p:sp>
      <p:sp>
        <p:nvSpPr>
          <p:cNvPr id="11" name="TextBox 11"/>
          <p:cNvSpPr txBox="1"/>
          <p:nvPr/>
        </p:nvSpPr>
        <p:spPr>
          <a:xfrm>
            <a:off x="7447040" y="3362373"/>
            <a:ext cx="4262735" cy="269304"/>
          </a:xfrm>
          <a:prstGeom prst="rect">
            <a:avLst/>
          </a:prstGeom>
        </p:spPr>
        <p:txBody>
          <a:bodyPr lIns="0" tIns="0" rIns="0" bIns="0" rtlCol="0" anchor="t">
            <a:spAutoFit/>
          </a:bodyPr>
          <a:lstStyle/>
          <a:p>
            <a:pPr>
              <a:lnSpc>
                <a:spcPts val="2113"/>
              </a:lnSpc>
            </a:pPr>
            <a:r>
              <a:rPr lang="en-US" sz="1790" b="1" i="1">
                <a:solidFill>
                  <a:srgbClr val="84DEF6"/>
                </a:solidFill>
                <a:latin typeface="Canva Sans Bold Italics"/>
                <a:ea typeface="Canva Sans Bold Italics"/>
                <a:cs typeface="Canva Sans Bold Italics"/>
                <a:sym typeface="Canva Sans Bold Italics"/>
              </a:rPr>
              <a:t>PRESENTER: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55000" contrast="13000"/>
                    </a14:imgEffect>
                  </a14:imgLayer>
                </a14:imgProps>
              </a:ext>
            </a:extLst>
          </a:blip>
          <a:srcRect/>
          <a:stretch>
            <a:fillRect l="-4000" r="-4000"/>
          </a:stretch>
        </a:blipFill>
        <a:effectLst/>
      </p:bgPr>
    </p:bg>
    <p:spTree>
      <p:nvGrpSpPr>
        <p:cNvPr id="1" name="">
          <a:extLst>
            <a:ext uri="{FF2B5EF4-FFF2-40B4-BE49-F238E27FC236}">
              <a16:creationId xmlns:a16="http://schemas.microsoft.com/office/drawing/2014/main" id="{C73F7143-54BF-8114-4E08-5E71943BFB2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C82AF38-DE3F-6717-1669-EF4530C84B41}"/>
              </a:ext>
            </a:extLst>
          </p:cNvPr>
          <p:cNvSpPr/>
          <p:nvPr/>
        </p:nvSpPr>
        <p:spPr bwMode="auto">
          <a:xfrm>
            <a:off x="0" y="1143000"/>
            <a:ext cx="12192000" cy="5715000"/>
          </a:xfrm>
          <a:prstGeom prst="rect">
            <a:avLst/>
          </a:prstGeom>
          <a:solidFill>
            <a:srgbClr val="000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 name="Title 2">
            <a:extLst>
              <a:ext uri="{FF2B5EF4-FFF2-40B4-BE49-F238E27FC236}">
                <a16:creationId xmlns:a16="http://schemas.microsoft.com/office/drawing/2014/main" id="{28724DAF-B248-81D8-8418-A8E2B8202E1B}"/>
              </a:ext>
            </a:extLst>
          </p:cNvPr>
          <p:cNvSpPr>
            <a:spLocks noGrp="1"/>
          </p:cNvSpPr>
          <p:nvPr>
            <p:ph type="ctrTitle"/>
          </p:nvPr>
        </p:nvSpPr>
        <p:spPr/>
        <p:txBody>
          <a:bodyPr/>
          <a:lstStyle/>
          <a:p>
            <a:r>
              <a:rPr lang="en-US"/>
              <a:t>What is Phishing?</a:t>
            </a:r>
          </a:p>
        </p:txBody>
      </p:sp>
      <p:sp>
        <p:nvSpPr>
          <p:cNvPr id="8" name="Content Placeholder 1">
            <a:extLst>
              <a:ext uri="{FF2B5EF4-FFF2-40B4-BE49-F238E27FC236}">
                <a16:creationId xmlns:a16="http://schemas.microsoft.com/office/drawing/2014/main" id="{5DF52383-AB93-CCDA-6D0F-FC95C42F560C}"/>
              </a:ext>
            </a:extLst>
          </p:cNvPr>
          <p:cNvSpPr txBox="1">
            <a:spLocks/>
          </p:cNvSpPr>
          <p:nvPr/>
        </p:nvSpPr>
        <p:spPr>
          <a:xfrm>
            <a:off x="430819" y="1517632"/>
            <a:ext cx="10224678" cy="517966"/>
          </a:xfrm>
          <a:prstGeom prst="rect">
            <a:avLst/>
          </a:prstGeom>
        </p:spPr>
        <p:txBody>
          <a:bodyPr/>
          <a:lstStyle>
            <a:lvl1pPr marL="233363" indent="-233363" algn="l" rtl="0" eaLnBrk="1" fontAlgn="base" hangingPunct="1">
              <a:spcBef>
                <a:spcPct val="60000"/>
              </a:spcBef>
              <a:spcAft>
                <a:spcPct val="0"/>
              </a:spcAft>
              <a:buClr>
                <a:srgbClr val="000000"/>
              </a:buClr>
              <a:buSzPct val="60000"/>
              <a:buFont typeface="Wingdings" pitchFamily="2" charset="2"/>
              <a:buChar char="§"/>
              <a:defRPr sz="2400">
                <a:solidFill>
                  <a:srgbClr val="000000"/>
                </a:solidFill>
                <a:latin typeface="+mn-lt"/>
                <a:ea typeface="+mn-ea"/>
                <a:cs typeface="+mn-cs"/>
              </a:defRPr>
            </a:lvl1pPr>
            <a:lvl2pPr marL="571500" indent="-223838" algn="l" rtl="0" eaLnBrk="1" fontAlgn="base" hangingPunct="1">
              <a:spcBef>
                <a:spcPct val="30000"/>
              </a:spcBef>
              <a:spcAft>
                <a:spcPct val="0"/>
              </a:spcAft>
              <a:buClr>
                <a:srgbClr val="000000"/>
              </a:buClr>
              <a:buSzPct val="60000"/>
              <a:buFont typeface="Wingdings" pitchFamily="2" charset="2"/>
              <a:buChar char="§"/>
              <a:defRPr sz="2200">
                <a:solidFill>
                  <a:srgbClr val="000000"/>
                </a:solidFill>
                <a:latin typeface="+mn-lt"/>
              </a:defRPr>
            </a:lvl2pPr>
            <a:lvl3pPr marL="909638" indent="-222250" algn="l" rtl="0" eaLnBrk="1" fontAlgn="base" hangingPunct="1">
              <a:spcBef>
                <a:spcPct val="30000"/>
              </a:spcBef>
              <a:spcAft>
                <a:spcPct val="0"/>
              </a:spcAft>
              <a:buClr>
                <a:srgbClr val="000000"/>
              </a:buClr>
              <a:buSzPct val="60000"/>
              <a:buFont typeface="Wingdings" pitchFamily="2" charset="2"/>
              <a:buChar char="§"/>
              <a:defRPr sz="2000">
                <a:solidFill>
                  <a:srgbClr val="000000"/>
                </a:solidFill>
                <a:latin typeface="+mn-lt"/>
              </a:defRPr>
            </a:lvl3pPr>
            <a:lvl4pPr marL="1258888" indent="-231775" algn="l" rtl="0" eaLnBrk="1" fontAlgn="base" hangingPunct="1">
              <a:spcBef>
                <a:spcPct val="30000"/>
              </a:spcBef>
              <a:spcAft>
                <a:spcPct val="0"/>
              </a:spcAft>
              <a:buClr>
                <a:srgbClr val="000000"/>
              </a:buClr>
              <a:buSzPct val="60000"/>
              <a:buFont typeface="Wingdings" pitchFamily="2" charset="2"/>
              <a:buChar char="§"/>
              <a:defRPr sz="1800">
                <a:solidFill>
                  <a:srgbClr val="000000"/>
                </a:solidFill>
                <a:latin typeface="+mn-lt"/>
              </a:defRPr>
            </a:lvl4pPr>
            <a:lvl5pPr marL="1598613" indent="-222250" algn="l" rtl="0" eaLnBrk="1" fontAlgn="base" hangingPunct="1">
              <a:spcBef>
                <a:spcPct val="30000"/>
              </a:spcBef>
              <a:spcAft>
                <a:spcPct val="0"/>
              </a:spcAft>
              <a:buClr>
                <a:srgbClr val="000000"/>
              </a:buClr>
              <a:buSzPct val="60000"/>
              <a:buFont typeface="Wingdings" pitchFamily="2" charset="2"/>
              <a:buChar char="§"/>
              <a:defRPr sz="1600">
                <a:solidFill>
                  <a:srgbClr val="000000"/>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0" indent="0">
              <a:buFont typeface="Wingdings" pitchFamily="2" charset="2"/>
              <a:buNone/>
            </a:pPr>
            <a:r>
              <a:rPr lang="en-US" sz="2800" b="1">
                <a:solidFill>
                  <a:schemeClr val="tx1"/>
                </a:solidFill>
              </a:rPr>
              <a:t>How can you tell if a message is phishing? </a:t>
            </a:r>
            <a:endParaRPr lang="en-US" sz="2800">
              <a:solidFill>
                <a:schemeClr val="tx1"/>
              </a:solidFill>
            </a:endParaRPr>
          </a:p>
        </p:txBody>
      </p:sp>
      <p:sp>
        <p:nvSpPr>
          <p:cNvPr id="14" name="TextBox 13">
            <a:extLst>
              <a:ext uri="{FF2B5EF4-FFF2-40B4-BE49-F238E27FC236}">
                <a16:creationId xmlns:a16="http://schemas.microsoft.com/office/drawing/2014/main" id="{D1414B9C-4378-AE0F-A378-9C4E5FA11897}"/>
              </a:ext>
            </a:extLst>
          </p:cNvPr>
          <p:cNvSpPr txBox="1"/>
          <p:nvPr/>
        </p:nvSpPr>
        <p:spPr>
          <a:xfrm>
            <a:off x="430819" y="2410230"/>
            <a:ext cx="11476259" cy="2772696"/>
          </a:xfrm>
          <a:prstGeom prst="rect">
            <a:avLst/>
          </a:prstGeom>
          <a:noFill/>
        </p:spPr>
        <p:txBody>
          <a:bodyPr wrap="square" numCol="2" rtlCol="0">
            <a:spAutoFit/>
          </a:bodyPr>
          <a:lstStyle/>
          <a:p>
            <a:pPr marL="285750" indent="-285750" fontAlgn="base">
              <a:buClr>
                <a:srgbClr val="5E9732"/>
              </a:buClr>
              <a:buSzPct val="110000"/>
              <a:buFont typeface="Wingdings" panose="05000000000000000000" pitchFamily="2" charset="2"/>
              <a:buChar char="Ø"/>
            </a:pPr>
            <a:r>
              <a:rPr lang="en-US" sz="1800" b="1">
                <a:solidFill>
                  <a:schemeClr val="tx1"/>
                </a:solidFill>
              </a:rPr>
              <a:t>A tone that’s urgent or makes you scared</a:t>
            </a:r>
            <a:r>
              <a:rPr lang="en-US" sz="1800">
                <a:solidFill>
                  <a:schemeClr val="tx1"/>
                </a:solidFill>
              </a:rPr>
              <a:t>​ ​</a:t>
            </a:r>
          </a:p>
          <a:p>
            <a:pPr fontAlgn="base">
              <a:buClr>
                <a:srgbClr val="5E9732"/>
              </a:buClr>
              <a:buSzPct val="110000"/>
            </a:pPr>
            <a:r>
              <a:rPr lang="en-US" sz="1600" i="1">
                <a:solidFill>
                  <a:srgbClr val="5E9732"/>
                </a:solidFill>
              </a:rPr>
              <a:t>     Ex: "Click this link immediately or your account </a:t>
            </a:r>
          </a:p>
          <a:p>
            <a:pPr fontAlgn="base">
              <a:buClr>
                <a:srgbClr val="5E9732"/>
              </a:buClr>
              <a:buSzPct val="110000"/>
            </a:pPr>
            <a:r>
              <a:rPr lang="en-US" sz="1600" i="1">
                <a:solidFill>
                  <a:srgbClr val="5E9732"/>
                </a:solidFill>
              </a:rPr>
              <a:t>     will be closed."</a:t>
            </a:r>
            <a:r>
              <a:rPr lang="en-US" sz="1600">
                <a:solidFill>
                  <a:srgbClr val="5E9732"/>
                </a:solidFill>
              </a:rPr>
              <a:t>​​</a:t>
            </a:r>
          </a:p>
          <a:p>
            <a:pPr marL="285750" indent="-285750" fontAlgn="base">
              <a:buClr>
                <a:srgbClr val="5E9732"/>
              </a:buClr>
              <a:buSzPct val="110000"/>
              <a:buFont typeface="Wingdings" panose="05000000000000000000" pitchFamily="2" charset="2"/>
              <a:buChar char="Ø"/>
            </a:pPr>
            <a:endParaRPr lang="en-US" sz="1800">
              <a:solidFill>
                <a:schemeClr val="tx1"/>
              </a:solidFill>
            </a:endParaRPr>
          </a:p>
          <a:p>
            <a:pPr marL="285750" indent="-285750" fontAlgn="base">
              <a:buClr>
                <a:srgbClr val="5E9732"/>
              </a:buClr>
              <a:buSzPct val="110000"/>
              <a:buFont typeface="Wingdings" panose="05000000000000000000" pitchFamily="2" charset="2"/>
              <a:buChar char="Ø"/>
            </a:pPr>
            <a:r>
              <a:rPr lang="en-US" sz="1800" b="1">
                <a:solidFill>
                  <a:schemeClr val="tx1"/>
                </a:solidFill>
              </a:rPr>
              <a:t>Sender email address doesn’t match the company it’s coming from</a:t>
            </a:r>
            <a:r>
              <a:rPr lang="en-US" sz="1800">
                <a:solidFill>
                  <a:schemeClr val="tx1"/>
                </a:solidFill>
              </a:rPr>
              <a:t> ​</a:t>
            </a:r>
          </a:p>
          <a:p>
            <a:pPr fontAlgn="base">
              <a:buClr>
                <a:srgbClr val="5E9732"/>
              </a:buClr>
              <a:buSzPct val="110000"/>
            </a:pPr>
            <a:r>
              <a:rPr lang="en-US" sz="1600" i="1">
                <a:solidFill>
                  <a:srgbClr val="5E9732"/>
                </a:solidFill>
              </a:rPr>
              <a:t>     Ex: Amazon.com vs. Amaz0n.com </a:t>
            </a:r>
            <a:r>
              <a:rPr lang="en-US" sz="1600">
                <a:solidFill>
                  <a:srgbClr val="5E9732"/>
                </a:solidFill>
              </a:rPr>
              <a:t>​</a:t>
            </a:r>
          </a:p>
          <a:p>
            <a:pPr marL="285750" indent="-285750" fontAlgn="base">
              <a:buClr>
                <a:srgbClr val="5E9732"/>
              </a:buClr>
              <a:buSzPct val="110000"/>
              <a:buFont typeface="Wingdings" panose="05000000000000000000" pitchFamily="2" charset="2"/>
              <a:buChar char="Ø"/>
            </a:pPr>
            <a:endParaRPr lang="en-US" sz="1800">
              <a:solidFill>
                <a:schemeClr val="tx1"/>
              </a:solidFill>
            </a:endParaRPr>
          </a:p>
          <a:p>
            <a:pPr marL="285750" indent="-285750" fontAlgn="base">
              <a:buClr>
                <a:srgbClr val="5E9732"/>
              </a:buClr>
              <a:buSzPct val="110000"/>
              <a:buFont typeface="Wingdings" panose="05000000000000000000" pitchFamily="2" charset="2"/>
              <a:buChar char="Ø"/>
            </a:pPr>
            <a:r>
              <a:rPr lang="en-US" sz="1800" b="1">
                <a:solidFill>
                  <a:schemeClr val="tx1"/>
                </a:solidFill>
              </a:rPr>
              <a:t>Unexpected communications such as an email or attachment you weren't expecting</a:t>
            </a:r>
            <a:r>
              <a:rPr lang="en-US" sz="1800">
                <a:solidFill>
                  <a:schemeClr val="tx1"/>
                </a:solidFill>
              </a:rPr>
              <a:t>​</a:t>
            </a:r>
          </a:p>
          <a:p>
            <a:pPr marL="285750" indent="-285750" fontAlgn="base">
              <a:buClr>
                <a:srgbClr val="5E9732"/>
              </a:buClr>
              <a:buSzPct val="110000"/>
              <a:buFont typeface="Wingdings" panose="05000000000000000000" pitchFamily="2" charset="2"/>
              <a:buChar char="Ø"/>
            </a:pPr>
            <a:r>
              <a:rPr lang="en-US" sz="1800" b="1">
                <a:solidFill>
                  <a:schemeClr val="tx1"/>
                </a:solidFill>
              </a:rPr>
              <a:t>Requests to send personal info</a:t>
            </a:r>
            <a:r>
              <a:rPr lang="en-US" sz="1800">
                <a:solidFill>
                  <a:schemeClr val="tx1"/>
                </a:solidFill>
              </a:rPr>
              <a:t>​</a:t>
            </a:r>
          </a:p>
          <a:p>
            <a:pPr fontAlgn="base">
              <a:buClr>
                <a:srgbClr val="5E9732"/>
              </a:buClr>
              <a:buSzPct val="110000"/>
            </a:pPr>
            <a:r>
              <a:rPr lang="en-US" sz="1600" i="1">
                <a:solidFill>
                  <a:srgbClr val="5E9732"/>
                </a:solidFill>
              </a:rPr>
              <a:t>     Legitimate organizations don't ask for personal</a:t>
            </a:r>
          </a:p>
          <a:p>
            <a:pPr fontAlgn="base">
              <a:buClr>
                <a:srgbClr val="5E9732"/>
              </a:buClr>
              <a:buSzPct val="110000"/>
            </a:pPr>
            <a:r>
              <a:rPr lang="en-US" sz="1600" i="1">
                <a:solidFill>
                  <a:srgbClr val="5E9732"/>
                </a:solidFill>
              </a:rPr>
              <a:t>     information through email or an unexpected call.</a:t>
            </a:r>
          </a:p>
          <a:p>
            <a:pPr fontAlgn="base">
              <a:buClr>
                <a:srgbClr val="5E9732"/>
              </a:buClr>
              <a:buSzPct val="110000"/>
            </a:pPr>
            <a:endParaRPr lang="en-US" sz="1800">
              <a:solidFill>
                <a:schemeClr val="tx1"/>
              </a:solidFill>
            </a:endParaRPr>
          </a:p>
          <a:p>
            <a:pPr marL="285750" indent="-285750" fontAlgn="base">
              <a:buClr>
                <a:srgbClr val="5E9732"/>
              </a:buClr>
              <a:buSzPct val="110000"/>
              <a:buFont typeface="Wingdings" panose="05000000000000000000" pitchFamily="2" charset="2"/>
              <a:buChar char="Ø"/>
            </a:pPr>
            <a:r>
              <a:rPr lang="en-US" sz="1800" b="1">
                <a:solidFill>
                  <a:schemeClr val="tx1"/>
                </a:solidFill>
              </a:rPr>
              <a:t>Misspelled words, bad grammar</a:t>
            </a:r>
            <a:r>
              <a:rPr lang="en-US" sz="1800">
                <a:solidFill>
                  <a:schemeClr val="tx1"/>
                </a:solidFill>
              </a:rPr>
              <a:t>​</a:t>
            </a:r>
            <a:r>
              <a:rPr lang="en-US" sz="1800" b="1">
                <a:solidFill>
                  <a:schemeClr val="tx1"/>
                </a:solidFill>
              </a:rPr>
              <a:t> and odd URLs</a:t>
            </a:r>
            <a:r>
              <a:rPr lang="en-US" sz="1800">
                <a:solidFill>
                  <a:schemeClr val="tx1"/>
                </a:solidFill>
              </a:rPr>
              <a:t>​</a:t>
            </a:r>
          </a:p>
          <a:p>
            <a:pPr fontAlgn="base">
              <a:buClr>
                <a:srgbClr val="5E9732"/>
              </a:buClr>
              <a:buSzPct val="110000"/>
            </a:pPr>
            <a:r>
              <a:rPr lang="en-US" sz="1600" i="1">
                <a:solidFill>
                  <a:srgbClr val="5E9732"/>
                </a:solidFill>
              </a:rPr>
              <a:t>     Be aware that AI will make spotting these more </a:t>
            </a:r>
          </a:p>
          <a:p>
            <a:pPr fontAlgn="base">
              <a:buClr>
                <a:srgbClr val="5E9732"/>
              </a:buClr>
              <a:buSzPct val="110000"/>
            </a:pPr>
            <a:r>
              <a:rPr lang="en-US" sz="1600" i="1">
                <a:solidFill>
                  <a:srgbClr val="5E9732"/>
                </a:solidFill>
              </a:rPr>
              <a:t>     challenging— stay diligent.</a:t>
            </a:r>
            <a:endParaRPr lang="en-US" sz="1600">
              <a:solidFill>
                <a:srgbClr val="5E9732"/>
              </a:solidFill>
            </a:endParaRPr>
          </a:p>
        </p:txBody>
      </p:sp>
    </p:spTree>
    <p:extLst>
      <p:ext uri="{BB962C8B-B14F-4D97-AF65-F5344CB8AC3E}">
        <p14:creationId xmlns:p14="http://schemas.microsoft.com/office/powerpoint/2010/main" val="882662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55000" contrast="13000"/>
                    </a14:imgEffect>
                  </a14:imgLayer>
                </a14:imgProps>
              </a:ext>
            </a:extLst>
          </a:blip>
          <a:srcRect/>
          <a:stretch>
            <a:fillRect l="-4000" r="-4000"/>
          </a:stretch>
        </a:blipFill>
        <a:effectLst/>
      </p:bgPr>
    </p:bg>
    <p:spTree>
      <p:nvGrpSpPr>
        <p:cNvPr id="1" name="">
          <a:extLst>
            <a:ext uri="{FF2B5EF4-FFF2-40B4-BE49-F238E27FC236}">
              <a16:creationId xmlns:a16="http://schemas.microsoft.com/office/drawing/2014/main" id="{40D52833-8419-53E7-88C3-F859403CBC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07755CC-56CE-30E7-4D06-3EC4FF0B3CA3}"/>
              </a:ext>
            </a:extLst>
          </p:cNvPr>
          <p:cNvSpPr>
            <a:spLocks noGrp="1"/>
          </p:cNvSpPr>
          <p:nvPr>
            <p:ph type="ctrTitle"/>
          </p:nvPr>
        </p:nvSpPr>
        <p:spPr/>
        <p:txBody>
          <a:bodyPr/>
          <a:lstStyle/>
          <a:p>
            <a:r>
              <a:rPr lang="en-US"/>
              <a:t>Common Types of Phishing </a:t>
            </a:r>
          </a:p>
        </p:txBody>
      </p:sp>
      <p:sp>
        <p:nvSpPr>
          <p:cNvPr id="2" name="Rectangle 1">
            <a:extLst>
              <a:ext uri="{FF2B5EF4-FFF2-40B4-BE49-F238E27FC236}">
                <a16:creationId xmlns:a16="http://schemas.microsoft.com/office/drawing/2014/main" id="{AA4F11A7-5168-A686-EECD-160B98ABD2D0}"/>
              </a:ext>
            </a:extLst>
          </p:cNvPr>
          <p:cNvSpPr/>
          <p:nvPr/>
        </p:nvSpPr>
        <p:spPr bwMode="auto">
          <a:xfrm>
            <a:off x="0" y="1143000"/>
            <a:ext cx="12192000" cy="5715000"/>
          </a:xfrm>
          <a:prstGeom prst="rect">
            <a:avLst/>
          </a:prstGeom>
          <a:solidFill>
            <a:srgbClr val="000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 name="TextBox 3">
            <a:extLst>
              <a:ext uri="{FF2B5EF4-FFF2-40B4-BE49-F238E27FC236}">
                <a16:creationId xmlns:a16="http://schemas.microsoft.com/office/drawing/2014/main" id="{B2F19E2B-AD90-B9D6-7598-EE94F3628CA4}"/>
              </a:ext>
            </a:extLst>
          </p:cNvPr>
          <p:cNvSpPr txBox="1"/>
          <p:nvPr/>
        </p:nvSpPr>
        <p:spPr>
          <a:xfrm>
            <a:off x="477202" y="1486991"/>
            <a:ext cx="11476259" cy="5027017"/>
          </a:xfrm>
          <a:prstGeom prst="rect">
            <a:avLst/>
          </a:prstGeom>
          <a:noFill/>
        </p:spPr>
        <p:txBody>
          <a:bodyPr wrap="square" numCol="1" rtlCol="0">
            <a:spAutoFit/>
          </a:bodyPr>
          <a:lstStyle/>
          <a:p>
            <a:pPr marL="285750" indent="-285750" fontAlgn="base">
              <a:lnSpc>
                <a:spcPct val="150000"/>
              </a:lnSpc>
              <a:buClr>
                <a:srgbClr val="5E9732"/>
              </a:buClr>
              <a:buSzPct val="110000"/>
              <a:buFont typeface="Wingdings" panose="05000000000000000000" pitchFamily="2" charset="2"/>
              <a:buChar char="Ø"/>
            </a:pPr>
            <a:r>
              <a:rPr lang="en-US" sz="1800" b="1">
                <a:solidFill>
                  <a:srgbClr val="5E9732"/>
                </a:solidFill>
              </a:rPr>
              <a:t>Email phishing: </a:t>
            </a:r>
            <a:r>
              <a:rPr lang="en-US" sz="1800">
                <a:solidFill>
                  <a:schemeClr val="tx1"/>
                </a:solidFill>
              </a:rPr>
              <a:t>mass or targeted emails that mimic trusted senders.</a:t>
            </a:r>
            <a:endParaRPr lang="en-US" sz="1800" b="1">
              <a:solidFill>
                <a:schemeClr val="tx1"/>
              </a:solidFill>
            </a:endParaRPr>
          </a:p>
          <a:p>
            <a:pPr marL="285750" indent="-285750" fontAlgn="base">
              <a:lnSpc>
                <a:spcPct val="150000"/>
              </a:lnSpc>
              <a:buClr>
                <a:srgbClr val="5E9732"/>
              </a:buClr>
              <a:buSzPct val="110000"/>
              <a:buFont typeface="Wingdings" panose="05000000000000000000" pitchFamily="2" charset="2"/>
              <a:buChar char="Ø"/>
            </a:pPr>
            <a:r>
              <a:rPr lang="en-US" sz="1800" b="1">
                <a:solidFill>
                  <a:srgbClr val="5E9732"/>
                </a:solidFill>
              </a:rPr>
              <a:t>Spear-phishing: </a:t>
            </a:r>
            <a:r>
              <a:rPr lang="en-US" sz="1800">
                <a:solidFill>
                  <a:schemeClr val="tx1"/>
                </a:solidFill>
              </a:rPr>
              <a:t>highly targeted emails tailored to a specific person or role.</a:t>
            </a:r>
            <a:endParaRPr lang="en-US" sz="1800" b="1">
              <a:solidFill>
                <a:schemeClr val="tx1"/>
              </a:solidFill>
            </a:endParaRPr>
          </a:p>
          <a:p>
            <a:pPr marL="285750" indent="-285750" fontAlgn="base">
              <a:lnSpc>
                <a:spcPct val="150000"/>
              </a:lnSpc>
              <a:buClr>
                <a:srgbClr val="5E9732"/>
              </a:buClr>
              <a:buSzPct val="110000"/>
              <a:buFont typeface="Wingdings" panose="05000000000000000000" pitchFamily="2" charset="2"/>
              <a:buChar char="Ø"/>
            </a:pPr>
            <a:r>
              <a:rPr lang="en-US" sz="1800" b="1">
                <a:solidFill>
                  <a:srgbClr val="5E9732"/>
                </a:solidFill>
              </a:rPr>
              <a:t>Whaling: </a:t>
            </a:r>
            <a:r>
              <a:rPr lang="en-US" sz="1800">
                <a:solidFill>
                  <a:schemeClr val="tx1"/>
                </a:solidFill>
              </a:rPr>
              <a:t>phishing aimed at senior execs/finance for high-value fraud.</a:t>
            </a:r>
          </a:p>
          <a:p>
            <a:pPr marL="285750" indent="-285750" fontAlgn="base">
              <a:lnSpc>
                <a:spcPct val="150000"/>
              </a:lnSpc>
              <a:buClr>
                <a:srgbClr val="5E9732"/>
              </a:buClr>
              <a:buSzPct val="110000"/>
              <a:buFont typeface="Wingdings" panose="05000000000000000000" pitchFamily="2" charset="2"/>
              <a:buChar char="Ø"/>
            </a:pPr>
            <a:r>
              <a:rPr lang="en-US" sz="1800" b="1">
                <a:solidFill>
                  <a:srgbClr val="5E9732"/>
                </a:solidFill>
              </a:rPr>
              <a:t>Smishing: </a:t>
            </a:r>
            <a:r>
              <a:rPr lang="en-US" sz="1800">
                <a:solidFill>
                  <a:schemeClr val="tx1"/>
                </a:solidFill>
              </a:rPr>
              <a:t>phishing via SMS/text messages.</a:t>
            </a:r>
            <a:endParaRPr lang="en-US" sz="1800" b="1">
              <a:solidFill>
                <a:schemeClr val="tx1"/>
              </a:solidFill>
            </a:endParaRPr>
          </a:p>
          <a:p>
            <a:pPr marL="285750" indent="-285750" fontAlgn="base">
              <a:lnSpc>
                <a:spcPct val="150000"/>
              </a:lnSpc>
              <a:buClr>
                <a:srgbClr val="5E9732"/>
              </a:buClr>
              <a:buSzPct val="110000"/>
              <a:buFont typeface="Wingdings" panose="05000000000000000000" pitchFamily="2" charset="2"/>
              <a:buChar char="Ø"/>
            </a:pPr>
            <a:r>
              <a:rPr lang="en-US" sz="1800" b="1">
                <a:solidFill>
                  <a:srgbClr val="5E9732"/>
                </a:solidFill>
              </a:rPr>
              <a:t>Vishing: </a:t>
            </a:r>
            <a:r>
              <a:rPr lang="en-US" sz="1800">
                <a:solidFill>
                  <a:schemeClr val="tx1"/>
                </a:solidFill>
              </a:rPr>
              <a:t>phishing via voice calls (phone).</a:t>
            </a:r>
            <a:endParaRPr lang="en-US" sz="1800" b="1">
              <a:solidFill>
                <a:schemeClr val="tx1"/>
              </a:solidFill>
            </a:endParaRPr>
          </a:p>
          <a:p>
            <a:pPr marL="285750" indent="-285750" fontAlgn="base">
              <a:lnSpc>
                <a:spcPct val="150000"/>
              </a:lnSpc>
              <a:buClr>
                <a:srgbClr val="5E9732"/>
              </a:buClr>
              <a:buSzPct val="110000"/>
              <a:buFont typeface="Wingdings" panose="05000000000000000000" pitchFamily="2" charset="2"/>
              <a:buChar char="Ø"/>
            </a:pPr>
            <a:r>
              <a:rPr lang="en-US" sz="1800" b="1">
                <a:solidFill>
                  <a:srgbClr val="5E9732"/>
                </a:solidFill>
              </a:rPr>
              <a:t>Clone phishing: </a:t>
            </a:r>
            <a:r>
              <a:rPr lang="en-US" sz="1800">
                <a:solidFill>
                  <a:schemeClr val="tx1"/>
                </a:solidFill>
              </a:rPr>
              <a:t>a legitimate email is copied, attachments/links swapped for malicious ones, and resent.</a:t>
            </a:r>
            <a:endParaRPr lang="en-US" sz="1800" b="1">
              <a:solidFill>
                <a:schemeClr val="tx1"/>
              </a:solidFill>
            </a:endParaRPr>
          </a:p>
          <a:p>
            <a:pPr marL="285750" indent="-285750" fontAlgn="base">
              <a:lnSpc>
                <a:spcPct val="150000"/>
              </a:lnSpc>
              <a:buClr>
                <a:srgbClr val="5E9732"/>
              </a:buClr>
              <a:buSzPct val="110000"/>
              <a:buFont typeface="Wingdings" panose="05000000000000000000" pitchFamily="2" charset="2"/>
              <a:buChar char="Ø"/>
            </a:pPr>
            <a:r>
              <a:rPr lang="en-US" sz="1800" b="1">
                <a:solidFill>
                  <a:srgbClr val="5E9732"/>
                </a:solidFill>
              </a:rPr>
              <a:t>Business Email Compromise (BEC): </a:t>
            </a:r>
            <a:r>
              <a:rPr lang="en-US" sz="1800">
                <a:solidFill>
                  <a:schemeClr val="tx1"/>
                </a:solidFill>
              </a:rPr>
              <a:t>attackers spoof or compromise business accounts to request wire transfers or sensitive actions.</a:t>
            </a:r>
            <a:endParaRPr lang="en-US" sz="1800" b="1">
              <a:solidFill>
                <a:schemeClr val="tx1"/>
              </a:solidFill>
            </a:endParaRPr>
          </a:p>
          <a:p>
            <a:pPr marL="285750" indent="-285750" fontAlgn="base">
              <a:lnSpc>
                <a:spcPct val="150000"/>
              </a:lnSpc>
              <a:buClr>
                <a:srgbClr val="5E9732"/>
              </a:buClr>
              <a:buSzPct val="110000"/>
              <a:buFont typeface="Wingdings" panose="05000000000000000000" pitchFamily="2" charset="2"/>
              <a:buChar char="Ø"/>
            </a:pPr>
            <a:r>
              <a:rPr lang="en-US" sz="1800" b="1">
                <a:solidFill>
                  <a:srgbClr val="5E9732"/>
                </a:solidFill>
              </a:rPr>
              <a:t>Credential harvesting sites: </a:t>
            </a:r>
            <a:r>
              <a:rPr lang="en-US" sz="1800">
                <a:solidFill>
                  <a:schemeClr val="tx1"/>
                </a:solidFill>
              </a:rPr>
              <a:t>fake login pages to capture usernames/passwords.</a:t>
            </a:r>
            <a:endParaRPr lang="en-US" sz="1800" b="1">
              <a:solidFill>
                <a:schemeClr val="tx1"/>
              </a:solidFill>
            </a:endParaRPr>
          </a:p>
          <a:p>
            <a:pPr marL="285750" indent="-285750" fontAlgn="base">
              <a:lnSpc>
                <a:spcPct val="150000"/>
              </a:lnSpc>
              <a:buClr>
                <a:srgbClr val="5E9732"/>
              </a:buClr>
              <a:buSzPct val="110000"/>
              <a:buFont typeface="Wingdings" panose="05000000000000000000" pitchFamily="2" charset="2"/>
              <a:buChar char="Ø"/>
            </a:pPr>
            <a:r>
              <a:rPr lang="en-US" sz="1800" b="1">
                <a:solidFill>
                  <a:srgbClr val="5E9732"/>
                </a:solidFill>
              </a:rPr>
              <a:t>Malicious attachments: </a:t>
            </a:r>
            <a:r>
              <a:rPr lang="en-US" sz="1800">
                <a:solidFill>
                  <a:schemeClr val="tx1"/>
                </a:solidFill>
              </a:rPr>
              <a:t>Office documents/macros, PDFs, or compressed files that install malware or ransomware.</a:t>
            </a:r>
          </a:p>
          <a:p>
            <a:pPr marL="285750" indent="-285750" fontAlgn="base">
              <a:lnSpc>
                <a:spcPct val="150000"/>
              </a:lnSpc>
              <a:buClr>
                <a:srgbClr val="5E9732"/>
              </a:buClr>
              <a:buSzPct val="110000"/>
              <a:buFont typeface="Wingdings" panose="05000000000000000000" pitchFamily="2" charset="2"/>
              <a:buChar char="Ø"/>
            </a:pPr>
            <a:endParaRPr lang="en-US" sz="1800" b="1">
              <a:solidFill>
                <a:schemeClr val="tx1"/>
              </a:solidFill>
            </a:endParaRPr>
          </a:p>
        </p:txBody>
      </p:sp>
    </p:spTree>
    <p:extLst>
      <p:ext uri="{BB962C8B-B14F-4D97-AF65-F5344CB8AC3E}">
        <p14:creationId xmlns:p14="http://schemas.microsoft.com/office/powerpoint/2010/main" val="2582627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55000" contrast="13000"/>
                    </a14:imgEffect>
                  </a14:imgLayer>
                </a14:imgProps>
              </a:ext>
            </a:extLst>
          </a:blip>
          <a:srcRect/>
          <a:stretch>
            <a:fillRect l="-4000" r="-4000"/>
          </a:stretch>
        </a:blipFill>
        <a:effectLst/>
      </p:bgPr>
    </p:bg>
    <p:spTree>
      <p:nvGrpSpPr>
        <p:cNvPr id="1" name="">
          <a:extLst>
            <a:ext uri="{FF2B5EF4-FFF2-40B4-BE49-F238E27FC236}">
              <a16:creationId xmlns:a16="http://schemas.microsoft.com/office/drawing/2014/main" id="{6C513A12-51B0-9E4B-72B3-4DC07DE01A1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ADA509B-8293-A1D8-EEAC-61B6D1A1D7B0}"/>
              </a:ext>
            </a:extLst>
          </p:cNvPr>
          <p:cNvSpPr/>
          <p:nvPr/>
        </p:nvSpPr>
        <p:spPr bwMode="auto">
          <a:xfrm>
            <a:off x="0" y="1143000"/>
            <a:ext cx="12192000" cy="5715000"/>
          </a:xfrm>
          <a:prstGeom prst="rect">
            <a:avLst/>
          </a:prstGeom>
          <a:solidFill>
            <a:srgbClr val="000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Content Placeholder 1">
            <a:extLst>
              <a:ext uri="{FF2B5EF4-FFF2-40B4-BE49-F238E27FC236}">
                <a16:creationId xmlns:a16="http://schemas.microsoft.com/office/drawing/2014/main" id="{275ABC92-A8D6-C2C1-DC30-2D80F1924954}"/>
              </a:ext>
            </a:extLst>
          </p:cNvPr>
          <p:cNvSpPr>
            <a:spLocks noGrp="1"/>
          </p:cNvSpPr>
          <p:nvPr>
            <p:ph idx="1"/>
          </p:nvPr>
        </p:nvSpPr>
        <p:spPr>
          <a:xfrm>
            <a:off x="356884" y="1300749"/>
            <a:ext cx="9940055" cy="558476"/>
          </a:xfrm>
        </p:spPr>
        <p:txBody>
          <a:bodyPr/>
          <a:lstStyle/>
          <a:p>
            <a:pPr marL="0" indent="0">
              <a:buNone/>
            </a:pPr>
            <a:r>
              <a:rPr lang="en-US" sz="2800" b="1">
                <a:solidFill>
                  <a:schemeClr val="tx1"/>
                </a:solidFill>
              </a:rPr>
              <a:t>What should you do if you spot a phish?</a:t>
            </a:r>
            <a:endParaRPr lang="en-US" sz="2800">
              <a:solidFill>
                <a:schemeClr val="tx1"/>
              </a:solidFill>
            </a:endParaRPr>
          </a:p>
        </p:txBody>
      </p:sp>
      <p:sp>
        <p:nvSpPr>
          <p:cNvPr id="3" name="Title 2">
            <a:extLst>
              <a:ext uri="{FF2B5EF4-FFF2-40B4-BE49-F238E27FC236}">
                <a16:creationId xmlns:a16="http://schemas.microsoft.com/office/drawing/2014/main" id="{562BA878-9FC7-8188-ED47-724499B15897}"/>
              </a:ext>
            </a:extLst>
          </p:cNvPr>
          <p:cNvSpPr>
            <a:spLocks noGrp="1"/>
          </p:cNvSpPr>
          <p:nvPr>
            <p:ph type="ctrTitle"/>
          </p:nvPr>
        </p:nvSpPr>
        <p:spPr/>
        <p:txBody>
          <a:bodyPr/>
          <a:lstStyle/>
          <a:p>
            <a:r>
              <a:rPr lang="en-US"/>
              <a:t>Recognize and Report Phishing</a:t>
            </a:r>
          </a:p>
        </p:txBody>
      </p:sp>
      <p:sp>
        <p:nvSpPr>
          <p:cNvPr id="4" name="TextBox 3">
            <a:extLst>
              <a:ext uri="{FF2B5EF4-FFF2-40B4-BE49-F238E27FC236}">
                <a16:creationId xmlns:a16="http://schemas.microsoft.com/office/drawing/2014/main" id="{025FC871-5A5C-F8C7-1126-F8F1EE4AFFED}"/>
              </a:ext>
            </a:extLst>
          </p:cNvPr>
          <p:cNvSpPr txBox="1"/>
          <p:nvPr/>
        </p:nvSpPr>
        <p:spPr>
          <a:xfrm>
            <a:off x="6097104" y="2728752"/>
            <a:ext cx="4869082" cy="2523768"/>
          </a:xfrm>
          <a:prstGeom prst="rect">
            <a:avLst/>
          </a:prstGeom>
          <a:noFill/>
        </p:spPr>
        <p:txBody>
          <a:bodyPr wrap="square" lIns="91440" tIns="45720" rIns="91440" bIns="45720" rtlCol="0" anchor="t">
            <a:spAutoFit/>
          </a:bodyPr>
          <a:lstStyle/>
          <a:p>
            <a:pPr marL="285750" indent="-285750" fontAlgn="base">
              <a:buClr>
                <a:srgbClr val="5E9732"/>
              </a:buClr>
              <a:buSzPct val="85000"/>
              <a:buFont typeface="Wingdings" panose="05000000000000000000" pitchFamily="2" charset="2"/>
              <a:buChar char="§"/>
            </a:pPr>
            <a:r>
              <a:rPr lang="en-US" sz="1800">
                <a:solidFill>
                  <a:schemeClr val="tx1"/>
                </a:solidFill>
              </a:rPr>
              <a:t>Don't click any links you don’t trust, even “unsubscribe” (just delete).</a:t>
            </a:r>
          </a:p>
          <a:p>
            <a:pPr marL="285750" indent="-285750" fontAlgn="base">
              <a:buClr>
                <a:srgbClr val="5E9732"/>
              </a:buClr>
              <a:buSzPct val="85000"/>
              <a:buFont typeface="Wingdings" panose="05000000000000000000" pitchFamily="2" charset="2"/>
              <a:buChar char="§"/>
            </a:pPr>
            <a:endParaRPr lang="en-US" sz="1800">
              <a:solidFill>
                <a:schemeClr val="tx1"/>
              </a:solidFill>
            </a:endParaRPr>
          </a:p>
          <a:p>
            <a:pPr marL="285750" indent="-285750" fontAlgn="base">
              <a:buClr>
                <a:srgbClr val="5E9732"/>
              </a:buClr>
              <a:buSzPct val="85000"/>
              <a:buFont typeface="Wingdings" panose="05000000000000000000" pitchFamily="2" charset="2"/>
              <a:buChar char="§"/>
            </a:pPr>
            <a:r>
              <a:rPr lang="en-US" sz="1800">
                <a:solidFill>
                  <a:schemeClr val="tx1"/>
                </a:solidFill>
              </a:rPr>
              <a:t>Don't click any attachments you were not expecting or recognize.</a:t>
            </a:r>
          </a:p>
          <a:p>
            <a:pPr marL="285750" indent="-285750" fontAlgn="base">
              <a:buClr>
                <a:srgbClr val="5E9732"/>
              </a:buClr>
              <a:buSzPct val="85000"/>
              <a:buFont typeface="Wingdings" panose="05000000000000000000" pitchFamily="2" charset="2"/>
              <a:buChar char="§"/>
            </a:pPr>
            <a:endParaRPr lang="en-US" sz="1800">
              <a:solidFill>
                <a:schemeClr val="tx1"/>
              </a:solidFill>
            </a:endParaRPr>
          </a:p>
          <a:p>
            <a:pPr marL="285750" indent="-285750" fontAlgn="base">
              <a:buClr>
                <a:srgbClr val="5E9732"/>
              </a:buClr>
              <a:buSzPct val="85000"/>
              <a:buFont typeface="Wingdings" panose="05000000000000000000" pitchFamily="2" charset="2"/>
              <a:buChar char="§"/>
            </a:pPr>
            <a:r>
              <a:rPr lang="en-US" sz="1800">
                <a:solidFill>
                  <a:schemeClr val="tx1"/>
                </a:solidFill>
              </a:rPr>
              <a:t>Don't send personal info online or share over the phone.</a:t>
            </a:r>
          </a:p>
          <a:p>
            <a:endParaRPr lang="en-US">
              <a:solidFill>
                <a:schemeClr val="tx1"/>
              </a:solidFill>
            </a:endParaRPr>
          </a:p>
        </p:txBody>
      </p:sp>
      <p:sp>
        <p:nvSpPr>
          <p:cNvPr id="5" name="TextBox 4">
            <a:extLst>
              <a:ext uri="{FF2B5EF4-FFF2-40B4-BE49-F238E27FC236}">
                <a16:creationId xmlns:a16="http://schemas.microsoft.com/office/drawing/2014/main" id="{E97CE491-8B24-F318-349A-0265597D7D13}"/>
              </a:ext>
            </a:extLst>
          </p:cNvPr>
          <p:cNvSpPr txBox="1"/>
          <p:nvPr/>
        </p:nvSpPr>
        <p:spPr>
          <a:xfrm>
            <a:off x="6096000" y="2181909"/>
            <a:ext cx="1388962" cy="461665"/>
          </a:xfrm>
          <a:prstGeom prst="rect">
            <a:avLst/>
          </a:prstGeom>
          <a:noFill/>
        </p:spPr>
        <p:txBody>
          <a:bodyPr wrap="square" lIns="91440" tIns="45720" rIns="91440" bIns="45720" rtlCol="0" anchor="t">
            <a:spAutoFit/>
          </a:bodyPr>
          <a:lstStyle/>
          <a:p>
            <a:r>
              <a:rPr lang="en-US" sz="2400" b="1">
                <a:solidFill>
                  <a:srgbClr val="5E9732"/>
                </a:solidFill>
              </a:rPr>
              <a:t>DON'T</a:t>
            </a:r>
            <a:endParaRPr lang="en-US" sz="2400">
              <a:solidFill>
                <a:srgbClr val="5E9732"/>
              </a:solidFill>
            </a:endParaRPr>
          </a:p>
        </p:txBody>
      </p:sp>
      <p:sp>
        <p:nvSpPr>
          <p:cNvPr id="6" name="TextBox 5">
            <a:extLst>
              <a:ext uri="{FF2B5EF4-FFF2-40B4-BE49-F238E27FC236}">
                <a16:creationId xmlns:a16="http://schemas.microsoft.com/office/drawing/2014/main" id="{1CC01F48-98DF-3055-0057-0D8A104A708E}"/>
              </a:ext>
            </a:extLst>
          </p:cNvPr>
          <p:cNvSpPr txBox="1"/>
          <p:nvPr/>
        </p:nvSpPr>
        <p:spPr>
          <a:xfrm>
            <a:off x="879213" y="2183782"/>
            <a:ext cx="1493134" cy="461665"/>
          </a:xfrm>
          <a:prstGeom prst="rect">
            <a:avLst/>
          </a:prstGeom>
          <a:noFill/>
        </p:spPr>
        <p:txBody>
          <a:bodyPr wrap="square" rtlCol="0">
            <a:spAutoFit/>
          </a:bodyPr>
          <a:lstStyle/>
          <a:p>
            <a:r>
              <a:rPr lang="en-US" sz="2400" b="1">
                <a:solidFill>
                  <a:srgbClr val="5E9732"/>
                </a:solidFill>
              </a:rPr>
              <a:t>DO</a:t>
            </a:r>
          </a:p>
        </p:txBody>
      </p:sp>
      <p:sp>
        <p:nvSpPr>
          <p:cNvPr id="7" name="TextBox 6">
            <a:extLst>
              <a:ext uri="{FF2B5EF4-FFF2-40B4-BE49-F238E27FC236}">
                <a16:creationId xmlns:a16="http://schemas.microsoft.com/office/drawing/2014/main" id="{E61F1A01-AD23-9CD7-F29A-168D4756C789}"/>
              </a:ext>
            </a:extLst>
          </p:cNvPr>
          <p:cNvSpPr txBox="1"/>
          <p:nvPr/>
        </p:nvSpPr>
        <p:spPr>
          <a:xfrm>
            <a:off x="879214" y="2725241"/>
            <a:ext cx="4537543" cy="3908762"/>
          </a:xfrm>
          <a:prstGeom prst="rect">
            <a:avLst/>
          </a:prstGeom>
          <a:noFill/>
        </p:spPr>
        <p:txBody>
          <a:bodyPr wrap="square" lIns="91440" tIns="45720" rIns="91440" bIns="45720" rtlCol="0" anchor="t">
            <a:spAutoFit/>
          </a:bodyPr>
          <a:lstStyle/>
          <a:p>
            <a:pPr marL="285750" indent="-285750" fontAlgn="base">
              <a:buClr>
                <a:srgbClr val="5E9732"/>
              </a:buClr>
              <a:buSzPct val="85000"/>
              <a:buFont typeface="Wingdings" panose="05000000000000000000" pitchFamily="2" charset="2"/>
              <a:buChar char="§"/>
            </a:pPr>
            <a:r>
              <a:rPr lang="en-US" sz="1800">
                <a:solidFill>
                  <a:schemeClr val="tx1"/>
                </a:solidFill>
              </a:rPr>
              <a:t>Verify that the communication is real and contact the sender directly through known phone numbers or emails.</a:t>
            </a:r>
          </a:p>
          <a:p>
            <a:pPr marL="285750" indent="-285750" fontAlgn="base">
              <a:buClr>
                <a:srgbClr val="5E9732"/>
              </a:buClr>
              <a:buSzPct val="85000"/>
              <a:buFont typeface="Wingdings" panose="05000000000000000000" pitchFamily="2" charset="2"/>
              <a:buChar char="§"/>
            </a:pPr>
            <a:endParaRPr lang="en-US" sz="1800">
              <a:solidFill>
                <a:schemeClr val="tx1"/>
              </a:solidFill>
            </a:endParaRPr>
          </a:p>
          <a:p>
            <a:pPr marL="285750" indent="-285750" fontAlgn="base">
              <a:buClr>
                <a:srgbClr val="5E9732"/>
              </a:buClr>
              <a:buSzPct val="85000"/>
              <a:buFont typeface="Wingdings" panose="05000000000000000000" pitchFamily="2" charset="2"/>
              <a:buChar char="§"/>
            </a:pPr>
            <a:r>
              <a:rPr lang="en-US" sz="1800">
                <a:solidFill>
                  <a:schemeClr val="tx1"/>
                </a:solidFill>
              </a:rPr>
              <a:t>Report it to your IT department or email/phone provider.</a:t>
            </a:r>
          </a:p>
          <a:p>
            <a:pPr marL="285750" indent="-285750" fontAlgn="base">
              <a:buClr>
                <a:srgbClr val="5E9732"/>
              </a:buClr>
              <a:buSzPct val="85000"/>
              <a:buFont typeface="Wingdings" panose="05000000000000000000" pitchFamily="2" charset="2"/>
              <a:buChar char="§"/>
            </a:pPr>
            <a:endParaRPr lang="en-US" sz="1800">
              <a:solidFill>
                <a:schemeClr val="tx1"/>
              </a:solidFill>
            </a:endParaRPr>
          </a:p>
          <a:p>
            <a:pPr marL="285750" indent="-285750" fontAlgn="base">
              <a:buClr>
                <a:srgbClr val="5E9732"/>
              </a:buClr>
              <a:buSzPct val="85000"/>
              <a:buFont typeface="Wingdings" panose="05000000000000000000" pitchFamily="2" charset="2"/>
              <a:buChar char="§"/>
            </a:pPr>
            <a:r>
              <a:rPr lang="en-US" sz="1800">
                <a:solidFill>
                  <a:schemeClr val="tx1"/>
                </a:solidFill>
              </a:rPr>
              <a:t>Use email filters​. Many email services have filters that can help prevent phishing messages from ever reaching your employees’ mailboxes.</a:t>
            </a:r>
          </a:p>
          <a:p>
            <a:pPr marL="285750" lvl="2" indent="-285750" fontAlgn="base">
              <a:buClr>
                <a:srgbClr val="5E9732"/>
              </a:buClr>
              <a:buSzPct val="85000"/>
              <a:buFont typeface="Wingdings" panose="05000000000000000000" pitchFamily="2" charset="2"/>
              <a:buChar char="§"/>
            </a:pPr>
            <a:endParaRPr lang="en-US" sz="1800">
              <a:solidFill>
                <a:schemeClr val="tx1"/>
              </a:solidFill>
            </a:endParaRPr>
          </a:p>
          <a:p>
            <a:pPr marL="285750" indent="-285750" fontAlgn="base">
              <a:buClr>
                <a:srgbClr val="5E9732"/>
              </a:buClr>
              <a:buSzPct val="85000"/>
              <a:buFont typeface="Wingdings" panose="05000000000000000000" pitchFamily="2" charset="2"/>
              <a:buChar char="§"/>
            </a:pPr>
            <a:r>
              <a:rPr lang="en-US" sz="1800">
                <a:solidFill>
                  <a:schemeClr val="tx1"/>
                </a:solidFill>
              </a:rPr>
              <a:t>DELETE IT.</a:t>
            </a:r>
          </a:p>
          <a:p>
            <a:endParaRPr lang="en-US">
              <a:solidFill>
                <a:schemeClr val="tx1"/>
              </a:solidFill>
            </a:endParaRPr>
          </a:p>
        </p:txBody>
      </p:sp>
      <p:sp>
        <p:nvSpPr>
          <p:cNvPr id="8" name="Rectangle 7">
            <a:extLst>
              <a:ext uri="{FF2B5EF4-FFF2-40B4-BE49-F238E27FC236}">
                <a16:creationId xmlns:a16="http://schemas.microsoft.com/office/drawing/2014/main" id="{6C9CB0B7-347B-3290-6185-4E39B1AAB89C}"/>
              </a:ext>
            </a:extLst>
          </p:cNvPr>
          <p:cNvSpPr/>
          <p:nvPr/>
        </p:nvSpPr>
        <p:spPr bwMode="auto">
          <a:xfrm>
            <a:off x="5514108" y="2109338"/>
            <a:ext cx="64655" cy="4226271"/>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869662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EE6875-B680-DBEF-DEF5-7C7F6F5DC2BF}"/>
              </a:ext>
            </a:extLst>
          </p:cNvPr>
          <p:cNvSpPr>
            <a:spLocks noGrp="1"/>
          </p:cNvSpPr>
          <p:nvPr>
            <p:ph idx="1"/>
          </p:nvPr>
        </p:nvSpPr>
        <p:spPr/>
        <p:txBody>
          <a:bodyPr/>
          <a:lstStyle/>
          <a:p>
            <a:pPr marL="0" indent="0">
              <a:buNone/>
            </a:pPr>
            <a:r>
              <a:rPr lang="en-US" sz="1800">
                <a:solidFill>
                  <a:schemeClr val="tx1"/>
                </a:solidFill>
              </a:rPr>
              <a:t>Cybersecurity isn’t just an IT responsibility, it’s everyone’s responsibility.</a:t>
            </a:r>
          </a:p>
          <a:p>
            <a:pPr marL="0" indent="0">
              <a:buNone/>
            </a:pPr>
            <a:r>
              <a:rPr lang="en-US" sz="1800">
                <a:solidFill>
                  <a:schemeClr val="tx1"/>
                </a:solidFill>
              </a:rPr>
              <a:t>Every click, every email, and every password we use plays a role in protecting not only our organization but also our personal lives. </a:t>
            </a:r>
          </a:p>
          <a:p>
            <a:pPr marL="0" indent="0">
              <a:buNone/>
            </a:pPr>
            <a:r>
              <a:rPr lang="en-US" sz="1800">
                <a:solidFill>
                  <a:schemeClr val="tx1"/>
                </a:solidFill>
              </a:rPr>
              <a:t>At work, cyber-aware keeps our government services running, protects sensitive data, and preserves the public’s trust. </a:t>
            </a:r>
          </a:p>
          <a:p>
            <a:pPr marL="0" indent="0">
              <a:buNone/>
            </a:pPr>
            <a:r>
              <a:rPr lang="en-US" sz="1800">
                <a:solidFill>
                  <a:schemeClr val="tx1"/>
                </a:solidFill>
              </a:rPr>
              <a:t>At home, it safeguards our families, finances, and personal information from those who seek to exploit it.</a:t>
            </a:r>
          </a:p>
          <a:p>
            <a:pPr marL="0" indent="0">
              <a:buNone/>
            </a:pPr>
            <a:r>
              <a:rPr lang="en-US" sz="1800">
                <a:solidFill>
                  <a:schemeClr val="tx1"/>
                </a:solidFill>
              </a:rPr>
              <a:t>When we stay informed, think before you click, and take security seriously, we build a stronger and safer digital community together. Remember Cybersecurity starts with you. </a:t>
            </a:r>
          </a:p>
          <a:p>
            <a:pPr marL="0" indent="0">
              <a:buNone/>
            </a:pPr>
            <a:r>
              <a:rPr lang="en-US" sz="1800">
                <a:solidFill>
                  <a:schemeClr val="tx1"/>
                </a:solidFill>
              </a:rPr>
              <a:t>Please Stay Safe Online.</a:t>
            </a:r>
          </a:p>
        </p:txBody>
      </p:sp>
      <p:sp>
        <p:nvSpPr>
          <p:cNvPr id="3" name="Title 2">
            <a:extLst>
              <a:ext uri="{FF2B5EF4-FFF2-40B4-BE49-F238E27FC236}">
                <a16:creationId xmlns:a16="http://schemas.microsoft.com/office/drawing/2014/main" id="{A92F304D-E2C8-7B38-C067-608ACEF3F1B6}"/>
              </a:ext>
            </a:extLst>
          </p:cNvPr>
          <p:cNvSpPr>
            <a:spLocks noGrp="1"/>
          </p:cNvSpPr>
          <p:nvPr>
            <p:ph type="ctrTitle"/>
          </p:nvPr>
        </p:nvSpPr>
        <p:spPr/>
        <p:txBody>
          <a:bodyPr/>
          <a:lstStyle/>
          <a:p>
            <a:r>
              <a:rPr lang="en-US"/>
              <a:t>Conclusion: Cybersecurity</a:t>
            </a:r>
          </a:p>
        </p:txBody>
      </p:sp>
    </p:spTree>
    <p:extLst>
      <p:ext uri="{BB962C8B-B14F-4D97-AF65-F5344CB8AC3E}">
        <p14:creationId xmlns:p14="http://schemas.microsoft.com/office/powerpoint/2010/main" val="2222078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sz="933"/>
          </a:p>
        </p:txBody>
      </p:sp>
      <p:sp>
        <p:nvSpPr>
          <p:cNvPr id="3" name="Freeform 3"/>
          <p:cNvSpPr/>
          <p:nvPr/>
        </p:nvSpPr>
        <p:spPr>
          <a:xfrm flipH="1" flipV="1">
            <a:off x="-2672965" y="-4766515"/>
            <a:ext cx="9018448" cy="8195515"/>
          </a:xfrm>
          <a:custGeom>
            <a:avLst/>
            <a:gdLst/>
            <a:ahLst/>
            <a:cxnLst/>
            <a:rect l="l" t="t" r="r" b="b"/>
            <a:pathLst>
              <a:path w="13527672" h="12293272">
                <a:moveTo>
                  <a:pt x="13527672" y="12293272"/>
                </a:moveTo>
                <a:lnTo>
                  <a:pt x="0" y="12293272"/>
                </a:lnTo>
                <a:lnTo>
                  <a:pt x="0" y="0"/>
                </a:lnTo>
                <a:lnTo>
                  <a:pt x="13527672" y="0"/>
                </a:lnTo>
                <a:lnTo>
                  <a:pt x="13527672" y="1229327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33"/>
          </a:p>
        </p:txBody>
      </p:sp>
      <p:grpSp>
        <p:nvGrpSpPr>
          <p:cNvPr id="4" name="Group 4"/>
          <p:cNvGrpSpPr/>
          <p:nvPr/>
        </p:nvGrpSpPr>
        <p:grpSpPr>
          <a:xfrm>
            <a:off x="685800" y="1407660"/>
            <a:ext cx="5183943" cy="2552469"/>
            <a:chOff x="0" y="0"/>
            <a:chExt cx="1149717" cy="566098"/>
          </a:xfrm>
        </p:grpSpPr>
        <p:sp>
          <p:nvSpPr>
            <p:cNvPr id="5" name="Freeform 5"/>
            <p:cNvSpPr/>
            <p:nvPr/>
          </p:nvSpPr>
          <p:spPr>
            <a:xfrm>
              <a:off x="0" y="0"/>
              <a:ext cx="1149717" cy="566098"/>
            </a:xfrm>
            <a:custGeom>
              <a:avLst/>
              <a:gdLst/>
              <a:ahLst/>
              <a:cxnLst/>
              <a:rect l="l" t="t" r="r" b="b"/>
              <a:pathLst>
                <a:path w="1149717" h="566098">
                  <a:moveTo>
                    <a:pt x="34847" y="0"/>
                  </a:moveTo>
                  <a:lnTo>
                    <a:pt x="1114870" y="0"/>
                  </a:lnTo>
                  <a:cubicBezTo>
                    <a:pt x="1124112" y="0"/>
                    <a:pt x="1132976" y="3671"/>
                    <a:pt x="1139511" y="10206"/>
                  </a:cubicBezTo>
                  <a:cubicBezTo>
                    <a:pt x="1146046" y="16742"/>
                    <a:pt x="1149717" y="25605"/>
                    <a:pt x="1149717" y="34847"/>
                  </a:cubicBezTo>
                  <a:lnTo>
                    <a:pt x="1149717" y="531251"/>
                  </a:lnTo>
                  <a:cubicBezTo>
                    <a:pt x="1149717" y="540493"/>
                    <a:pt x="1146046" y="549356"/>
                    <a:pt x="1139511" y="555891"/>
                  </a:cubicBezTo>
                  <a:cubicBezTo>
                    <a:pt x="1132976" y="562426"/>
                    <a:pt x="1124112" y="566098"/>
                    <a:pt x="1114870" y="566098"/>
                  </a:cubicBezTo>
                  <a:lnTo>
                    <a:pt x="34847" y="566098"/>
                  </a:lnTo>
                  <a:cubicBezTo>
                    <a:pt x="15602" y="566098"/>
                    <a:pt x="0" y="550496"/>
                    <a:pt x="0" y="531251"/>
                  </a:cubicBezTo>
                  <a:lnTo>
                    <a:pt x="0" y="34847"/>
                  </a:lnTo>
                  <a:cubicBezTo>
                    <a:pt x="0" y="25605"/>
                    <a:pt x="3671" y="16742"/>
                    <a:pt x="10206" y="10206"/>
                  </a:cubicBezTo>
                  <a:cubicBezTo>
                    <a:pt x="16742" y="3671"/>
                    <a:pt x="25605" y="0"/>
                    <a:pt x="34847" y="0"/>
                  </a:cubicBezTo>
                  <a:close/>
                </a:path>
              </a:pathLst>
            </a:custGeom>
            <a:blipFill>
              <a:blip r:embed="rId6"/>
              <a:stretch>
                <a:fillRect t="-17656" b="-17656"/>
              </a:stretch>
            </a:blipFill>
          </p:spPr>
          <p:txBody>
            <a:bodyPr/>
            <a:lstStyle/>
            <a:p>
              <a:endParaRPr lang="en-US" sz="933"/>
            </a:p>
          </p:txBody>
        </p:sp>
      </p:grpSp>
      <p:sp>
        <p:nvSpPr>
          <p:cNvPr id="6" name="Freeform 6"/>
          <p:cNvSpPr/>
          <p:nvPr/>
        </p:nvSpPr>
        <p:spPr>
          <a:xfrm>
            <a:off x="10903746" y="536437"/>
            <a:ext cx="583404" cy="170720"/>
          </a:xfrm>
          <a:custGeom>
            <a:avLst/>
            <a:gdLst/>
            <a:ahLst/>
            <a:cxnLst/>
            <a:rect l="l" t="t" r="r" b="b"/>
            <a:pathLst>
              <a:path w="875106" h="256080">
                <a:moveTo>
                  <a:pt x="0" y="0"/>
                </a:moveTo>
                <a:lnTo>
                  <a:pt x="875106" y="0"/>
                </a:lnTo>
                <a:lnTo>
                  <a:pt x="875106" y="256080"/>
                </a:lnTo>
                <a:lnTo>
                  <a:pt x="0" y="256080"/>
                </a:lnTo>
                <a:lnTo>
                  <a:pt x="0" y="0"/>
                </a:lnTo>
                <a:close/>
              </a:path>
            </a:pathLst>
          </a:custGeom>
          <a:blipFill>
            <a:blip r:embed="rId7">
              <a:extLst>
                <a:ext uri="{96DAC541-7B7A-43D3-8B79-37D633B846F1}">
                  <asvg:svgBlip xmlns:asvg="http://schemas.microsoft.com/office/drawing/2016/SVG/main" r:embed="rId8"/>
                </a:ext>
              </a:extLst>
            </a:blip>
            <a:stretch>
              <a:fillRect t="-127730" r="-182074"/>
            </a:stretch>
          </a:blipFill>
        </p:spPr>
        <p:txBody>
          <a:bodyPr/>
          <a:lstStyle/>
          <a:p>
            <a:endParaRPr lang="en-US" sz="933"/>
          </a:p>
        </p:txBody>
      </p:sp>
      <p:sp>
        <p:nvSpPr>
          <p:cNvPr id="7" name="TextBox 7"/>
          <p:cNvSpPr txBox="1"/>
          <p:nvPr/>
        </p:nvSpPr>
        <p:spPr>
          <a:xfrm>
            <a:off x="7466090" y="1124861"/>
            <a:ext cx="4040110" cy="807785"/>
          </a:xfrm>
          <a:prstGeom prst="rect">
            <a:avLst/>
          </a:prstGeom>
        </p:spPr>
        <p:txBody>
          <a:bodyPr lIns="0" tIns="0" rIns="0" bIns="0" rtlCol="0" anchor="t">
            <a:spAutoFit/>
          </a:bodyPr>
          <a:lstStyle/>
          <a:p>
            <a:pPr>
              <a:lnSpc>
                <a:spcPts val="6915"/>
              </a:lnSpc>
              <a:spcBef>
                <a:spcPct val="0"/>
              </a:spcBef>
            </a:pPr>
            <a:r>
              <a:rPr lang="en-US" sz="4939" b="1">
                <a:solidFill>
                  <a:srgbClr val="84DEF6"/>
                </a:solidFill>
                <a:latin typeface="+mn-lt"/>
                <a:ea typeface="Pattanakarn SemiCondensed Medium"/>
                <a:cs typeface="Pattanakarn SemiCondensed Medium"/>
                <a:sym typeface="Pattanakarn SemiCondensed Medium"/>
              </a:rPr>
              <a:t>SESSION 3: </a:t>
            </a:r>
          </a:p>
        </p:txBody>
      </p:sp>
      <p:sp>
        <p:nvSpPr>
          <p:cNvPr id="8" name="TextBox 8"/>
          <p:cNvSpPr txBox="1"/>
          <p:nvPr/>
        </p:nvSpPr>
        <p:spPr>
          <a:xfrm>
            <a:off x="6923307" y="3901421"/>
            <a:ext cx="4938189" cy="983411"/>
          </a:xfrm>
          <a:prstGeom prst="rect">
            <a:avLst/>
          </a:prstGeom>
        </p:spPr>
        <p:txBody>
          <a:bodyPr lIns="0" tIns="0" rIns="0" bIns="0" rtlCol="0" anchor="t">
            <a:spAutoFit/>
          </a:bodyPr>
          <a:lstStyle/>
          <a:p>
            <a:pPr algn="ctr">
              <a:lnSpc>
                <a:spcPts val="3846"/>
              </a:lnSpc>
            </a:pPr>
            <a:r>
              <a:rPr lang="en-US" sz="4472">
                <a:solidFill>
                  <a:srgbClr val="FFFFFF"/>
                </a:solidFill>
                <a:latin typeface="+mn-lt"/>
                <a:ea typeface="Pattanakarn SemiCondensed"/>
                <a:cs typeface="Pattanakarn SemiCondensed"/>
                <a:sym typeface="Pattanakarn SemiCondensed"/>
              </a:rPr>
              <a:t>JOSEPH S. SANTOS </a:t>
            </a:r>
          </a:p>
        </p:txBody>
      </p:sp>
      <p:sp>
        <p:nvSpPr>
          <p:cNvPr id="9" name="TextBox 9"/>
          <p:cNvSpPr txBox="1"/>
          <p:nvPr/>
        </p:nvSpPr>
        <p:spPr>
          <a:xfrm>
            <a:off x="7224416" y="4913700"/>
            <a:ext cx="5160814" cy="269304"/>
          </a:xfrm>
          <a:prstGeom prst="rect">
            <a:avLst/>
          </a:prstGeom>
        </p:spPr>
        <p:txBody>
          <a:bodyPr lIns="0" tIns="0" rIns="0" bIns="0" rtlCol="0" anchor="t">
            <a:spAutoFit/>
          </a:bodyPr>
          <a:lstStyle/>
          <a:p>
            <a:pPr>
              <a:lnSpc>
                <a:spcPts val="2113"/>
              </a:lnSpc>
            </a:pPr>
            <a:r>
              <a:rPr lang="en-US" sz="1790" i="1">
                <a:solidFill>
                  <a:srgbClr val="FFFFFF"/>
                </a:solidFill>
                <a:latin typeface="Canva Sans Italics"/>
                <a:ea typeface="Canva Sans Italics"/>
                <a:cs typeface="Canva Sans Italics"/>
                <a:sym typeface="Canva Sans Italics"/>
              </a:rPr>
              <a:t>OFFICE OF INFORMATION TECHNOLOGY </a:t>
            </a:r>
          </a:p>
        </p:txBody>
      </p:sp>
      <p:sp>
        <p:nvSpPr>
          <p:cNvPr id="10" name="TextBox 10"/>
          <p:cNvSpPr txBox="1"/>
          <p:nvPr/>
        </p:nvSpPr>
        <p:spPr>
          <a:xfrm>
            <a:off x="7466090" y="1978228"/>
            <a:ext cx="4395405" cy="474489"/>
          </a:xfrm>
          <a:prstGeom prst="rect">
            <a:avLst/>
          </a:prstGeom>
        </p:spPr>
        <p:txBody>
          <a:bodyPr lIns="0" tIns="0" rIns="0" bIns="0" rtlCol="0" anchor="t">
            <a:spAutoFit/>
          </a:bodyPr>
          <a:lstStyle/>
          <a:p>
            <a:pPr>
              <a:lnSpc>
                <a:spcPts val="3686"/>
              </a:lnSpc>
            </a:pPr>
            <a:r>
              <a:rPr lang="en-US" sz="3123" b="1" i="1">
                <a:solidFill>
                  <a:srgbClr val="FFFFFF"/>
                </a:solidFill>
                <a:latin typeface="Canva Sans Bold Italics"/>
                <a:ea typeface="Canva Sans Bold Italics"/>
                <a:cs typeface="Canva Sans Bold Italics"/>
                <a:sym typeface="Canva Sans Bold Italics"/>
              </a:rPr>
              <a:t>PHYSICAL SECURITY </a:t>
            </a:r>
          </a:p>
        </p:txBody>
      </p:sp>
      <p:sp>
        <p:nvSpPr>
          <p:cNvPr id="11" name="TextBox 11"/>
          <p:cNvSpPr txBox="1"/>
          <p:nvPr/>
        </p:nvSpPr>
        <p:spPr>
          <a:xfrm>
            <a:off x="7447040" y="3362373"/>
            <a:ext cx="4262735" cy="269304"/>
          </a:xfrm>
          <a:prstGeom prst="rect">
            <a:avLst/>
          </a:prstGeom>
        </p:spPr>
        <p:txBody>
          <a:bodyPr lIns="0" tIns="0" rIns="0" bIns="0" rtlCol="0" anchor="t">
            <a:spAutoFit/>
          </a:bodyPr>
          <a:lstStyle/>
          <a:p>
            <a:pPr>
              <a:lnSpc>
                <a:spcPts val="2113"/>
              </a:lnSpc>
            </a:pPr>
            <a:r>
              <a:rPr lang="en-US" sz="1790" b="1" i="1">
                <a:solidFill>
                  <a:srgbClr val="84DEF6"/>
                </a:solidFill>
                <a:latin typeface="Canva Sans Bold Italics"/>
                <a:ea typeface="Canva Sans Bold Italics"/>
                <a:cs typeface="Canva Sans Bold Italics"/>
                <a:sym typeface="Canva Sans Bold Italics"/>
              </a:rPr>
              <a:t>PRESENTER: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75000" contrast="12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E3CCB0-CF81-9CFF-6E40-D2B515E926EA}"/>
              </a:ext>
            </a:extLst>
          </p:cNvPr>
          <p:cNvSpPr/>
          <p:nvPr/>
        </p:nvSpPr>
        <p:spPr bwMode="auto">
          <a:xfrm>
            <a:off x="0" y="1143000"/>
            <a:ext cx="12192000" cy="5715000"/>
          </a:xfrm>
          <a:prstGeom prst="rect">
            <a:avLst/>
          </a:prstGeom>
          <a:solidFill>
            <a:srgbClr val="000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Content Placeholder 1">
            <a:extLst>
              <a:ext uri="{FF2B5EF4-FFF2-40B4-BE49-F238E27FC236}">
                <a16:creationId xmlns:a16="http://schemas.microsoft.com/office/drawing/2014/main" id="{78AF1091-747C-3CDD-7631-25553A8177CE}"/>
              </a:ext>
            </a:extLst>
          </p:cNvPr>
          <p:cNvSpPr>
            <a:spLocks noGrp="1"/>
          </p:cNvSpPr>
          <p:nvPr>
            <p:ph idx="1"/>
          </p:nvPr>
        </p:nvSpPr>
        <p:spPr>
          <a:xfrm>
            <a:off x="609600" y="1600200"/>
            <a:ext cx="10962968" cy="4721941"/>
          </a:xfrm>
        </p:spPr>
        <p:txBody>
          <a:bodyPr lIns="91440" tIns="45720" rIns="91440" bIns="45720" anchor="t"/>
          <a:lstStyle/>
          <a:p>
            <a:pPr marL="0" indent="0">
              <a:buNone/>
            </a:pPr>
            <a:r>
              <a:rPr lang="en-US" b="1">
                <a:solidFill>
                  <a:schemeClr val="tx1"/>
                </a:solidFill>
                <a:latin typeface="Arial" panose="020B0604020202020204" pitchFamily="34" charset="0"/>
                <a:cs typeface="Arial" panose="020B0604020202020204" pitchFamily="34" charset="0"/>
              </a:rPr>
              <a:t>Physical Security</a:t>
            </a:r>
            <a:r>
              <a:rPr lang="en-US">
                <a:solidFill>
                  <a:schemeClr val="tx1"/>
                </a:solidFill>
                <a:latin typeface="Arial" panose="020B0604020202020204" pitchFamily="34" charset="0"/>
                <a:cs typeface="Arial" panose="020B0604020202020204" pitchFamily="34" charset="0"/>
              </a:rPr>
              <a:t> </a:t>
            </a:r>
            <a:r>
              <a:rPr lang="en-US" sz="1800">
                <a:solidFill>
                  <a:schemeClr val="tx1"/>
                </a:solidFill>
                <a:latin typeface="Arial" panose="020B0604020202020204" pitchFamily="34" charset="0"/>
                <a:cs typeface="Arial" panose="020B0604020202020204" pitchFamily="34" charset="0"/>
              </a:rPr>
              <a:t>is </a:t>
            </a:r>
            <a:r>
              <a:rPr lang="en-US" sz="1800">
                <a:solidFill>
                  <a:schemeClr val="tx1"/>
                </a:solidFill>
                <a:latin typeface="Arial" panose="020B0604020202020204" pitchFamily="34" charset="0"/>
                <a:ea typeface="+mn-lt"/>
                <a:cs typeface="Arial" panose="020B0604020202020204" pitchFamily="34" charset="0"/>
              </a:rPr>
              <a:t>the protection of people, property, information, and assets from physical threats like theft, vandalism, natural disasters, and unauthorized access.</a:t>
            </a:r>
            <a:br>
              <a:rPr lang="en-US" sz="1800">
                <a:solidFill>
                  <a:schemeClr val="tx1"/>
                </a:solidFill>
                <a:latin typeface="Arial" panose="020B0604020202020204" pitchFamily="34" charset="0"/>
                <a:ea typeface="+mn-lt"/>
                <a:cs typeface="Arial" panose="020B0604020202020204" pitchFamily="34" charset="0"/>
              </a:rPr>
            </a:br>
            <a:endParaRPr lang="en-US" sz="1800">
              <a:solidFill>
                <a:schemeClr val="tx1"/>
              </a:solidFill>
              <a:latin typeface="Arial" panose="020B0604020202020204" pitchFamily="34" charset="0"/>
              <a:ea typeface="+mn-lt"/>
              <a:cs typeface="Arial" panose="020B0604020202020204" pitchFamily="34" charset="0"/>
            </a:endParaRPr>
          </a:p>
          <a:p>
            <a:pPr marL="0" indent="0">
              <a:buNone/>
            </a:pPr>
            <a:r>
              <a:rPr lang="en-US" b="1">
                <a:solidFill>
                  <a:schemeClr val="tx1"/>
                </a:solidFill>
                <a:latin typeface="Arial" panose="020B0604020202020204" pitchFamily="34" charset="0"/>
                <a:ea typeface="+mn-lt"/>
                <a:cs typeface="Arial" panose="020B0604020202020204" pitchFamily="34" charset="0"/>
              </a:rPr>
              <a:t>The 5 D’s of Physical Security</a:t>
            </a:r>
          </a:p>
          <a:p>
            <a:pPr>
              <a:buClr>
                <a:srgbClr val="5E9732"/>
              </a:buClr>
              <a:buSzPct val="110000"/>
              <a:buFont typeface="Wingdings" panose="05000000000000000000" pitchFamily="2" charset="2"/>
              <a:buChar char="Ø"/>
            </a:pPr>
            <a:r>
              <a:rPr lang="en-US" sz="1800" b="1">
                <a:solidFill>
                  <a:srgbClr val="5E9732"/>
                </a:solidFill>
                <a:latin typeface="Arial" panose="020B0604020202020204" pitchFamily="34" charset="0"/>
                <a:cs typeface="Arial" panose="020B0604020202020204" pitchFamily="34" charset="0"/>
              </a:rPr>
              <a:t>Deter: </a:t>
            </a:r>
            <a:r>
              <a:rPr lang="en-US" sz="1800">
                <a:solidFill>
                  <a:schemeClr val="tx1"/>
                </a:solidFill>
                <a:latin typeface="Arial" panose="020B0604020202020204" pitchFamily="34" charset="0"/>
                <a:cs typeface="Arial" panose="020B0604020202020204" pitchFamily="34" charset="0"/>
              </a:rPr>
              <a:t>Discourage potential intruders before they even attempt to act.</a:t>
            </a:r>
          </a:p>
          <a:p>
            <a:pPr lvl="0">
              <a:buClr>
                <a:srgbClr val="5E9732"/>
              </a:buClr>
              <a:buSzPct val="110000"/>
              <a:buFont typeface="Wingdings" panose="05000000000000000000" pitchFamily="2" charset="2"/>
              <a:buChar char="Ø"/>
            </a:pPr>
            <a:r>
              <a:rPr lang="en-US" sz="1800" b="1">
                <a:solidFill>
                  <a:srgbClr val="5E9732"/>
                </a:solidFill>
                <a:latin typeface="Arial" panose="020B0604020202020204" pitchFamily="34" charset="0"/>
                <a:cs typeface="Arial" panose="020B0604020202020204" pitchFamily="34" charset="0"/>
              </a:rPr>
              <a:t>Detect:</a:t>
            </a:r>
            <a:r>
              <a:rPr lang="en-US" sz="1800">
                <a:solidFill>
                  <a:srgbClr val="5E9732"/>
                </a:solidFill>
                <a:latin typeface="Arial" panose="020B0604020202020204" pitchFamily="34" charset="0"/>
                <a:cs typeface="Arial" panose="020B0604020202020204" pitchFamily="34" charset="0"/>
              </a:rPr>
              <a:t> </a:t>
            </a:r>
            <a:r>
              <a:rPr lang="en-US" sz="1800">
                <a:solidFill>
                  <a:schemeClr val="tx1"/>
                </a:solidFill>
                <a:latin typeface="Arial" panose="020B0604020202020204" pitchFamily="34" charset="0"/>
                <a:cs typeface="Arial" panose="020B0604020202020204" pitchFamily="34" charset="0"/>
              </a:rPr>
              <a:t>Identify threats as early as possible.</a:t>
            </a:r>
          </a:p>
          <a:p>
            <a:pPr lvl="0">
              <a:buClr>
                <a:srgbClr val="5E9732"/>
              </a:buClr>
              <a:buSzPct val="110000"/>
              <a:buFont typeface="Wingdings" panose="05000000000000000000" pitchFamily="2" charset="2"/>
              <a:buChar char="Ø"/>
            </a:pPr>
            <a:r>
              <a:rPr lang="en-US" sz="1800" b="1">
                <a:solidFill>
                  <a:srgbClr val="5E9732"/>
                </a:solidFill>
                <a:latin typeface="Arial" panose="020B0604020202020204" pitchFamily="34" charset="0"/>
                <a:cs typeface="Arial" panose="020B0604020202020204" pitchFamily="34" charset="0"/>
              </a:rPr>
              <a:t>Deny:</a:t>
            </a:r>
            <a:r>
              <a:rPr lang="en-US" sz="1800">
                <a:solidFill>
                  <a:srgbClr val="5E9732"/>
                </a:solidFill>
                <a:latin typeface="Arial" panose="020B0604020202020204" pitchFamily="34" charset="0"/>
                <a:cs typeface="Arial" panose="020B0604020202020204" pitchFamily="34" charset="0"/>
              </a:rPr>
              <a:t> </a:t>
            </a:r>
            <a:r>
              <a:rPr lang="en-US" sz="1800">
                <a:solidFill>
                  <a:schemeClr val="tx1"/>
                </a:solidFill>
                <a:latin typeface="Arial" panose="020B0604020202020204" pitchFamily="34" charset="0"/>
                <a:cs typeface="Arial" panose="020B0604020202020204" pitchFamily="34" charset="0"/>
              </a:rPr>
              <a:t>Prevent unauthorized access to a facility or asset.</a:t>
            </a:r>
          </a:p>
          <a:p>
            <a:pPr lvl="0">
              <a:buClr>
                <a:srgbClr val="5E9732"/>
              </a:buClr>
              <a:buSzPct val="110000"/>
              <a:buFont typeface="Wingdings" panose="05000000000000000000" pitchFamily="2" charset="2"/>
              <a:buChar char="Ø"/>
            </a:pPr>
            <a:r>
              <a:rPr lang="en-US" sz="1800" b="1">
                <a:solidFill>
                  <a:srgbClr val="5E9732"/>
                </a:solidFill>
                <a:latin typeface="Arial" panose="020B0604020202020204" pitchFamily="34" charset="0"/>
                <a:cs typeface="Arial" panose="020B0604020202020204" pitchFamily="34" charset="0"/>
              </a:rPr>
              <a:t>Delay:</a:t>
            </a:r>
            <a:r>
              <a:rPr lang="en-US" sz="1800">
                <a:solidFill>
                  <a:srgbClr val="5E9732"/>
                </a:solidFill>
                <a:latin typeface="Arial" panose="020B0604020202020204" pitchFamily="34" charset="0"/>
                <a:cs typeface="Arial" panose="020B0604020202020204" pitchFamily="34" charset="0"/>
              </a:rPr>
              <a:t> </a:t>
            </a:r>
            <a:r>
              <a:rPr lang="en-US" sz="1800">
                <a:solidFill>
                  <a:schemeClr val="tx1"/>
                </a:solidFill>
                <a:latin typeface="Arial" panose="020B0604020202020204" pitchFamily="34" charset="0"/>
                <a:cs typeface="Arial" panose="020B0604020202020204" pitchFamily="34" charset="0"/>
              </a:rPr>
              <a:t>Slow down an intruder to buy critical time for a proper response.</a:t>
            </a:r>
          </a:p>
          <a:p>
            <a:pPr lvl="0">
              <a:buClr>
                <a:srgbClr val="5E9732"/>
              </a:buClr>
              <a:buSzPct val="110000"/>
              <a:buFont typeface="Wingdings" panose="05000000000000000000" pitchFamily="2" charset="2"/>
              <a:buChar char="Ø"/>
            </a:pPr>
            <a:r>
              <a:rPr lang="en-US" sz="1800" b="1">
                <a:solidFill>
                  <a:srgbClr val="5E9732"/>
                </a:solidFill>
                <a:latin typeface="Arial" panose="020B0604020202020204" pitchFamily="34" charset="0"/>
                <a:cs typeface="Arial" panose="020B0604020202020204" pitchFamily="34" charset="0"/>
              </a:rPr>
              <a:t>Defend:</a:t>
            </a:r>
            <a:r>
              <a:rPr lang="en-US" sz="1800">
                <a:solidFill>
                  <a:srgbClr val="5E9732"/>
                </a:solidFill>
                <a:latin typeface="Arial" panose="020B0604020202020204" pitchFamily="34" charset="0"/>
                <a:cs typeface="Arial" panose="020B0604020202020204" pitchFamily="34" charset="0"/>
              </a:rPr>
              <a:t> </a:t>
            </a:r>
            <a:r>
              <a:rPr lang="en-US" sz="1800">
                <a:solidFill>
                  <a:schemeClr val="tx1"/>
                </a:solidFill>
                <a:latin typeface="Arial" panose="020B0604020202020204" pitchFamily="34" charset="0"/>
                <a:cs typeface="Arial" panose="020B0604020202020204" pitchFamily="34" charset="0"/>
              </a:rPr>
              <a:t>Actively respond to a threat once it has bypassed the other layers.</a:t>
            </a:r>
          </a:p>
        </p:txBody>
      </p:sp>
      <p:sp>
        <p:nvSpPr>
          <p:cNvPr id="3" name="Title 2">
            <a:extLst>
              <a:ext uri="{FF2B5EF4-FFF2-40B4-BE49-F238E27FC236}">
                <a16:creationId xmlns:a16="http://schemas.microsoft.com/office/drawing/2014/main" id="{F54F2570-FF4D-28FA-189F-192A8FB98780}"/>
              </a:ext>
            </a:extLst>
          </p:cNvPr>
          <p:cNvSpPr>
            <a:spLocks noGrp="1"/>
          </p:cNvSpPr>
          <p:nvPr>
            <p:ph type="ctrTitle"/>
          </p:nvPr>
        </p:nvSpPr>
        <p:spPr/>
        <p:txBody>
          <a:bodyPr lIns="640080" tIns="274320" rIns="91440" bIns="91440" anchor="t"/>
          <a:lstStyle/>
          <a:p>
            <a:r>
              <a:rPr lang="en-US">
                <a:latin typeface="Arial"/>
                <a:cs typeface="Arial"/>
              </a:rPr>
              <a:t>What is Physical Security?</a:t>
            </a:r>
            <a:endParaRPr lang="en-US"/>
          </a:p>
        </p:txBody>
      </p:sp>
    </p:spTree>
    <p:extLst>
      <p:ext uri="{BB962C8B-B14F-4D97-AF65-F5344CB8AC3E}">
        <p14:creationId xmlns:p14="http://schemas.microsoft.com/office/powerpoint/2010/main" val="2830016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75000" contrast="12000"/>
                    </a14:imgEffect>
                  </a14:imgLayer>
                </a14:imgProps>
              </a:ext>
            </a:extLst>
          </a:blip>
          <a:srcRect/>
          <a:stretch>
            <a:fillRect t="-9000" b="-9000"/>
          </a:stretch>
        </a:blipFill>
        <a:effectLst/>
      </p:bgPr>
    </p:bg>
    <p:spTree>
      <p:nvGrpSpPr>
        <p:cNvPr id="1" name="">
          <a:extLst>
            <a:ext uri="{FF2B5EF4-FFF2-40B4-BE49-F238E27FC236}">
              <a16:creationId xmlns:a16="http://schemas.microsoft.com/office/drawing/2014/main" id="{889BE20F-2A3E-F451-4F08-1A6CDB5E2EA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DEBE735-86CA-EEC9-C260-CFAB99FB75E6}"/>
              </a:ext>
            </a:extLst>
          </p:cNvPr>
          <p:cNvSpPr/>
          <p:nvPr/>
        </p:nvSpPr>
        <p:spPr bwMode="auto">
          <a:xfrm>
            <a:off x="0" y="1143000"/>
            <a:ext cx="12192000" cy="5715000"/>
          </a:xfrm>
          <a:prstGeom prst="rect">
            <a:avLst/>
          </a:prstGeom>
          <a:solidFill>
            <a:srgbClr val="000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Content Placeholder 1">
            <a:extLst>
              <a:ext uri="{FF2B5EF4-FFF2-40B4-BE49-F238E27FC236}">
                <a16:creationId xmlns:a16="http://schemas.microsoft.com/office/drawing/2014/main" id="{1D47BB6F-222D-9CC4-3ACA-5E16C02D5736}"/>
              </a:ext>
            </a:extLst>
          </p:cNvPr>
          <p:cNvSpPr>
            <a:spLocks noGrp="1"/>
          </p:cNvSpPr>
          <p:nvPr>
            <p:ph idx="1"/>
          </p:nvPr>
        </p:nvSpPr>
        <p:spPr>
          <a:xfrm>
            <a:off x="609600" y="1600200"/>
            <a:ext cx="10962968" cy="4721941"/>
          </a:xfrm>
        </p:spPr>
        <p:txBody>
          <a:bodyPr lIns="91440" tIns="45720" rIns="91440" bIns="45720" anchor="t"/>
          <a:lstStyle/>
          <a:p>
            <a:pPr marL="0" indent="0">
              <a:buNone/>
            </a:pPr>
            <a:r>
              <a:rPr lang="en-US" sz="1800">
                <a:solidFill>
                  <a:schemeClr val="tx1"/>
                </a:solidFill>
              </a:rPr>
              <a:t>Uses visual security measures to deter an intruder’s attempts to breach your facility.</a:t>
            </a:r>
          </a:p>
          <a:p>
            <a:pPr>
              <a:buClr>
                <a:srgbClr val="5E9732"/>
              </a:buClr>
              <a:buSzPct val="110000"/>
              <a:buFont typeface="Wingdings" panose="05000000000000000000" pitchFamily="2" charset="2"/>
              <a:buChar char="Ø"/>
            </a:pPr>
            <a:r>
              <a:rPr lang="en-US" sz="1800" b="1">
                <a:solidFill>
                  <a:srgbClr val="5E9732"/>
                </a:solidFill>
              </a:rPr>
              <a:t>Fencing and gates: </a:t>
            </a:r>
            <a:r>
              <a:rPr lang="en-US" sz="1800">
                <a:solidFill>
                  <a:schemeClr val="tx1"/>
                </a:solidFill>
              </a:rPr>
              <a:t>Form a clear boundary and can be equipped with additional security features like barbed wire or electric fencing for high-security areas.</a:t>
            </a:r>
          </a:p>
          <a:p>
            <a:pPr>
              <a:buClr>
                <a:srgbClr val="5E9732"/>
              </a:buClr>
              <a:buSzPct val="110000"/>
              <a:buFont typeface="Wingdings" panose="05000000000000000000" pitchFamily="2" charset="2"/>
              <a:buChar char="Ø"/>
            </a:pPr>
            <a:r>
              <a:rPr lang="en-US" sz="1800" b="1">
                <a:solidFill>
                  <a:srgbClr val="5E9732"/>
                </a:solidFill>
              </a:rPr>
              <a:t>Lighting: </a:t>
            </a:r>
            <a:r>
              <a:rPr lang="en-US" sz="1800">
                <a:solidFill>
                  <a:schemeClr val="tx1"/>
                </a:solidFill>
              </a:rPr>
              <a:t>Bright and well-placed lighting can minimize vulnerable areas for intruders to hide and often deters a breach before it happens.</a:t>
            </a:r>
            <a:endParaRPr lang="en-US" sz="1800">
              <a:solidFill>
                <a:srgbClr val="5E9732"/>
              </a:solidFill>
            </a:endParaRPr>
          </a:p>
          <a:p>
            <a:pPr>
              <a:buClr>
                <a:srgbClr val="5E9732"/>
              </a:buClr>
              <a:buSzPct val="110000"/>
              <a:buFont typeface="Wingdings" panose="05000000000000000000" pitchFamily="2" charset="2"/>
              <a:buChar char="Ø"/>
            </a:pPr>
            <a:r>
              <a:rPr lang="en-US" sz="1800" b="1">
                <a:solidFill>
                  <a:srgbClr val="5E9732"/>
                </a:solidFill>
              </a:rPr>
              <a:t>Security personnel and patrols: </a:t>
            </a:r>
            <a:r>
              <a:rPr lang="en-US" sz="1800">
                <a:solidFill>
                  <a:schemeClr val="tx1"/>
                </a:solidFill>
              </a:rPr>
              <a:t>Human security guards and regular patrols remain a crucial element of physical security. Security guards provide a visible deterrent, can respond quickly to incidents, and can make judgment calls in complex situations.</a:t>
            </a:r>
          </a:p>
        </p:txBody>
      </p:sp>
      <p:sp>
        <p:nvSpPr>
          <p:cNvPr id="3" name="Title 2">
            <a:extLst>
              <a:ext uri="{FF2B5EF4-FFF2-40B4-BE49-F238E27FC236}">
                <a16:creationId xmlns:a16="http://schemas.microsoft.com/office/drawing/2014/main" id="{AF7236A5-5F09-80DF-DE1F-604971018757}"/>
              </a:ext>
            </a:extLst>
          </p:cNvPr>
          <p:cNvSpPr>
            <a:spLocks noGrp="1"/>
          </p:cNvSpPr>
          <p:nvPr>
            <p:ph type="ctrTitle"/>
          </p:nvPr>
        </p:nvSpPr>
        <p:spPr/>
        <p:txBody>
          <a:bodyPr lIns="640080" tIns="274320" rIns="91440" bIns="91440" anchor="t"/>
          <a:lstStyle/>
          <a:p>
            <a:r>
              <a:rPr lang="en-US">
                <a:latin typeface="Arial"/>
                <a:cs typeface="Arial"/>
              </a:rPr>
              <a:t>Deter</a:t>
            </a:r>
            <a:endParaRPr lang="en-US"/>
          </a:p>
        </p:txBody>
      </p:sp>
    </p:spTree>
    <p:extLst>
      <p:ext uri="{BB962C8B-B14F-4D97-AF65-F5344CB8AC3E}">
        <p14:creationId xmlns:p14="http://schemas.microsoft.com/office/powerpoint/2010/main" val="126827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75000" contrast="12000"/>
                    </a14:imgEffect>
                  </a14:imgLayer>
                </a14:imgProps>
              </a:ext>
            </a:extLst>
          </a:blip>
          <a:srcRect/>
          <a:stretch>
            <a:fillRect t="-9000" b="-9000"/>
          </a:stretch>
        </a:blipFill>
        <a:effectLst/>
      </p:bgPr>
    </p:bg>
    <p:spTree>
      <p:nvGrpSpPr>
        <p:cNvPr id="1" name="">
          <a:extLst>
            <a:ext uri="{FF2B5EF4-FFF2-40B4-BE49-F238E27FC236}">
              <a16:creationId xmlns:a16="http://schemas.microsoft.com/office/drawing/2014/main" id="{BAC6ADB4-8C2C-B9B2-60E7-EEA12BED8F6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9139421-D6F1-F558-FADF-6A859A8C1777}"/>
              </a:ext>
            </a:extLst>
          </p:cNvPr>
          <p:cNvSpPr/>
          <p:nvPr/>
        </p:nvSpPr>
        <p:spPr bwMode="auto">
          <a:xfrm>
            <a:off x="0" y="1143000"/>
            <a:ext cx="12192000" cy="5715000"/>
          </a:xfrm>
          <a:prstGeom prst="rect">
            <a:avLst/>
          </a:prstGeom>
          <a:solidFill>
            <a:srgbClr val="000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Content Placeholder 1">
            <a:extLst>
              <a:ext uri="{FF2B5EF4-FFF2-40B4-BE49-F238E27FC236}">
                <a16:creationId xmlns:a16="http://schemas.microsoft.com/office/drawing/2014/main" id="{4EF442DE-319D-5535-24E2-A8C9C12650AA}"/>
              </a:ext>
            </a:extLst>
          </p:cNvPr>
          <p:cNvSpPr>
            <a:spLocks noGrp="1"/>
          </p:cNvSpPr>
          <p:nvPr>
            <p:ph idx="1"/>
          </p:nvPr>
        </p:nvSpPr>
        <p:spPr>
          <a:xfrm>
            <a:off x="609600" y="1600200"/>
            <a:ext cx="10962968" cy="4721941"/>
          </a:xfrm>
        </p:spPr>
        <p:txBody>
          <a:bodyPr lIns="91440" tIns="45720" rIns="91440" bIns="45720" anchor="t"/>
          <a:lstStyle/>
          <a:p>
            <a:pPr marL="0" indent="0">
              <a:buNone/>
            </a:pPr>
            <a:r>
              <a:rPr lang="en-US" sz="1800">
                <a:solidFill>
                  <a:schemeClr val="tx1"/>
                </a:solidFill>
              </a:rPr>
              <a:t>Monitors the perimeter using cameras and motion sensors to identify threats as early as possible.</a:t>
            </a:r>
          </a:p>
          <a:p>
            <a:pPr>
              <a:buClr>
                <a:srgbClr val="5E9732"/>
              </a:buClr>
              <a:buSzPct val="110000"/>
              <a:buFont typeface="Wingdings" panose="05000000000000000000" pitchFamily="2" charset="2"/>
              <a:buChar char="Ø"/>
            </a:pPr>
            <a:r>
              <a:rPr lang="en-US" sz="1800" b="1">
                <a:solidFill>
                  <a:srgbClr val="5E9732"/>
                </a:solidFill>
              </a:rPr>
              <a:t>CCTV Surveillance Cameras:</a:t>
            </a:r>
            <a:r>
              <a:rPr lang="en-US" sz="1800" b="1">
                <a:solidFill>
                  <a:schemeClr val="tx1"/>
                </a:solidFill>
              </a:rPr>
              <a:t> </a:t>
            </a:r>
            <a:r>
              <a:rPr lang="en-US" sz="1800">
                <a:solidFill>
                  <a:schemeClr val="tx1"/>
                </a:solidFill>
              </a:rPr>
              <a:t>CCTV security cameras provide continuous monitoring of the property's boundaries, allowing security personnel to quickly detect and respond to potential threats and potential attacks. Video feeds aid security teams and law enforcement with valuable insights.</a:t>
            </a:r>
          </a:p>
          <a:p>
            <a:pPr>
              <a:buClr>
                <a:srgbClr val="5E9732"/>
              </a:buClr>
              <a:buSzPct val="110000"/>
              <a:buFont typeface="Wingdings" panose="05000000000000000000" pitchFamily="2" charset="2"/>
              <a:buChar char="Ø"/>
            </a:pPr>
            <a:r>
              <a:rPr lang="en-US" sz="1800" b="1">
                <a:solidFill>
                  <a:srgbClr val="5E9732"/>
                </a:solidFill>
              </a:rPr>
              <a:t>IP POE Cameras: </a:t>
            </a:r>
            <a:r>
              <a:rPr lang="en-US" sz="1800">
                <a:solidFill>
                  <a:schemeClr val="tx1"/>
                </a:solidFill>
              </a:rPr>
              <a:t>Like CCTV cameras, IP POE cameras will continuously monitor your property, but these video feeds can be accessed remotely and, provided your Network Video Recorder (NVR) is setup correctly with an Uninterrupted Power Supply (UPS), will continue to monitor and record during a power outage.</a:t>
            </a:r>
          </a:p>
          <a:p>
            <a:pPr>
              <a:buClr>
                <a:srgbClr val="5E9732"/>
              </a:buClr>
              <a:buSzPct val="110000"/>
              <a:buFont typeface="Wingdings" panose="05000000000000000000" pitchFamily="2" charset="2"/>
              <a:buChar char="Ø"/>
            </a:pPr>
            <a:r>
              <a:rPr lang="en-US" sz="1800" b="1">
                <a:solidFill>
                  <a:srgbClr val="5E9732"/>
                </a:solidFill>
              </a:rPr>
              <a:t>Panoramic and Pan-Tilt-Zoom (PTZ) Cameras: </a:t>
            </a:r>
            <a:r>
              <a:rPr lang="en-US" sz="1800">
                <a:solidFill>
                  <a:schemeClr val="tx1"/>
                </a:solidFill>
              </a:rPr>
              <a:t>Offers wide coverage and the ability to zoom in on specific activity.</a:t>
            </a:r>
          </a:p>
          <a:p>
            <a:pPr>
              <a:buClr>
                <a:srgbClr val="5E9732"/>
              </a:buClr>
              <a:buSzPct val="110000"/>
              <a:buFont typeface="Wingdings" panose="05000000000000000000" pitchFamily="2" charset="2"/>
              <a:buChar char="Ø"/>
            </a:pPr>
            <a:r>
              <a:rPr lang="en-US" sz="1800" b="1">
                <a:solidFill>
                  <a:srgbClr val="5E9732"/>
                </a:solidFill>
              </a:rPr>
              <a:t>Motion Detectors: </a:t>
            </a:r>
            <a:r>
              <a:rPr lang="en-US" sz="1800">
                <a:solidFill>
                  <a:schemeClr val="tx1"/>
                </a:solidFill>
              </a:rPr>
              <a:t>Detects motion in a specific area with automated lighting, sending a notification to your security team.</a:t>
            </a:r>
            <a:endParaRPr lang="en-US" sz="1800">
              <a:solidFill>
                <a:srgbClr val="5E9732"/>
              </a:solidFill>
            </a:endParaRPr>
          </a:p>
          <a:p>
            <a:pPr>
              <a:buClr>
                <a:srgbClr val="5E9732"/>
              </a:buClr>
              <a:buSzPct val="110000"/>
              <a:buFont typeface="Wingdings" panose="05000000000000000000" pitchFamily="2" charset="2"/>
              <a:buChar char="Ø"/>
            </a:pPr>
            <a:r>
              <a:rPr lang="en-US" sz="1800" b="1">
                <a:solidFill>
                  <a:srgbClr val="5E9732"/>
                </a:solidFill>
              </a:rPr>
              <a:t>Thermal Sensors: </a:t>
            </a:r>
            <a:r>
              <a:rPr lang="en-US" sz="1800">
                <a:solidFill>
                  <a:schemeClr val="tx1"/>
                </a:solidFill>
              </a:rPr>
              <a:t>Monitors changes in heat levels to detect an intruder and alert your security team.</a:t>
            </a:r>
            <a:endParaRPr lang="en-US" sz="1800">
              <a:solidFill>
                <a:srgbClr val="5E9732"/>
              </a:solidFill>
            </a:endParaRPr>
          </a:p>
        </p:txBody>
      </p:sp>
      <p:sp>
        <p:nvSpPr>
          <p:cNvPr id="3" name="Title 2">
            <a:extLst>
              <a:ext uri="{FF2B5EF4-FFF2-40B4-BE49-F238E27FC236}">
                <a16:creationId xmlns:a16="http://schemas.microsoft.com/office/drawing/2014/main" id="{E345682D-B2F9-3662-859D-10209B8C2968}"/>
              </a:ext>
            </a:extLst>
          </p:cNvPr>
          <p:cNvSpPr>
            <a:spLocks noGrp="1"/>
          </p:cNvSpPr>
          <p:nvPr>
            <p:ph type="ctrTitle"/>
          </p:nvPr>
        </p:nvSpPr>
        <p:spPr/>
        <p:txBody>
          <a:bodyPr lIns="640080" tIns="274320" rIns="91440" bIns="91440" anchor="t"/>
          <a:lstStyle/>
          <a:p>
            <a:r>
              <a:rPr lang="en-US"/>
              <a:t>Detect</a:t>
            </a:r>
          </a:p>
        </p:txBody>
      </p:sp>
    </p:spTree>
    <p:extLst>
      <p:ext uri="{BB962C8B-B14F-4D97-AF65-F5344CB8AC3E}">
        <p14:creationId xmlns:p14="http://schemas.microsoft.com/office/powerpoint/2010/main" val="1722137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75000" contrast="12000"/>
                    </a14:imgEffect>
                  </a14:imgLayer>
                </a14:imgProps>
              </a:ext>
            </a:extLst>
          </a:blip>
          <a:srcRect/>
          <a:stretch>
            <a:fillRect t="-9000" b="-9000"/>
          </a:stretch>
        </a:blipFill>
        <a:effectLst/>
      </p:bgPr>
    </p:bg>
    <p:spTree>
      <p:nvGrpSpPr>
        <p:cNvPr id="1" name="">
          <a:extLst>
            <a:ext uri="{FF2B5EF4-FFF2-40B4-BE49-F238E27FC236}">
              <a16:creationId xmlns:a16="http://schemas.microsoft.com/office/drawing/2014/main" id="{35E6FC2B-A60F-A762-420C-0C046227D19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E27E715-EDDF-EF8B-E897-29B6F6B9AA80}"/>
              </a:ext>
            </a:extLst>
          </p:cNvPr>
          <p:cNvSpPr/>
          <p:nvPr/>
        </p:nvSpPr>
        <p:spPr bwMode="auto">
          <a:xfrm>
            <a:off x="0" y="1143000"/>
            <a:ext cx="12192000" cy="5715000"/>
          </a:xfrm>
          <a:prstGeom prst="rect">
            <a:avLst/>
          </a:prstGeom>
          <a:solidFill>
            <a:srgbClr val="000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Content Placeholder 1">
            <a:extLst>
              <a:ext uri="{FF2B5EF4-FFF2-40B4-BE49-F238E27FC236}">
                <a16:creationId xmlns:a16="http://schemas.microsoft.com/office/drawing/2014/main" id="{B555CEEF-1A69-A6D3-1097-8A8D02B4E01C}"/>
              </a:ext>
            </a:extLst>
          </p:cNvPr>
          <p:cNvSpPr>
            <a:spLocks noGrp="1"/>
          </p:cNvSpPr>
          <p:nvPr>
            <p:ph idx="1"/>
          </p:nvPr>
        </p:nvSpPr>
        <p:spPr>
          <a:xfrm>
            <a:off x="609600" y="1600200"/>
            <a:ext cx="10962968" cy="4721941"/>
          </a:xfrm>
        </p:spPr>
        <p:txBody>
          <a:bodyPr lIns="91440" tIns="45720" rIns="91440" bIns="45720" anchor="t"/>
          <a:lstStyle/>
          <a:p>
            <a:pPr marL="0" lvl="0" indent="0">
              <a:buClr>
                <a:srgbClr val="5E9732"/>
              </a:buClr>
              <a:buSzPct val="110000"/>
              <a:buNone/>
            </a:pPr>
            <a:r>
              <a:rPr lang="en-US" sz="1800">
                <a:solidFill>
                  <a:schemeClr val="tx1"/>
                </a:solidFill>
                <a:latin typeface="Arial" panose="020B0604020202020204" pitchFamily="34" charset="0"/>
                <a:cs typeface="Arial" panose="020B0604020202020204" pitchFamily="34" charset="0"/>
              </a:rPr>
              <a:t>Prevent unauthorized access to a facility or asset.</a:t>
            </a:r>
          </a:p>
          <a:p>
            <a:pPr>
              <a:buClr>
                <a:srgbClr val="5E9732"/>
              </a:buClr>
              <a:buSzPct val="110000"/>
              <a:buFont typeface="Wingdings" panose="05000000000000000000" pitchFamily="2" charset="2"/>
              <a:buChar char="Ø"/>
            </a:pPr>
            <a:r>
              <a:rPr lang="en-US" sz="1800" b="1">
                <a:solidFill>
                  <a:srgbClr val="5E9732"/>
                </a:solidFill>
              </a:rPr>
              <a:t>Biometric authentication: </a:t>
            </a:r>
            <a:r>
              <a:rPr lang="en-US" sz="1800">
                <a:solidFill>
                  <a:schemeClr val="tx1"/>
                </a:solidFill>
              </a:rPr>
              <a:t>Biometric systems use unique physical characteristics like fingerprints, facial features, or iris patterns to verify identity. Physical security devices like biometric readers provide a high level of security and eliminate risks associated with lost or stolen access cards.</a:t>
            </a:r>
          </a:p>
          <a:p>
            <a:pPr>
              <a:buClr>
                <a:srgbClr val="5E9732"/>
              </a:buClr>
              <a:buSzPct val="110000"/>
              <a:buFont typeface="Wingdings" panose="05000000000000000000" pitchFamily="2" charset="2"/>
              <a:buChar char="Ø"/>
            </a:pPr>
            <a:r>
              <a:rPr lang="en-US" sz="1800" b="1">
                <a:solidFill>
                  <a:srgbClr val="5E9732"/>
                </a:solidFill>
              </a:rPr>
              <a:t>Key cards and RFID: </a:t>
            </a:r>
            <a:r>
              <a:rPr lang="en-US" sz="1800">
                <a:solidFill>
                  <a:schemeClr val="tx1"/>
                </a:solidFill>
              </a:rPr>
              <a:t>Radio-frequency identification (RFID) cards and key cards are widely used for access control. They can be easily issued, revoked, and tracked, providing flexible and manageable access control.</a:t>
            </a:r>
          </a:p>
          <a:p>
            <a:pPr>
              <a:buClr>
                <a:srgbClr val="5E9732"/>
              </a:buClr>
              <a:buSzPct val="110000"/>
              <a:buFont typeface="Wingdings" panose="05000000000000000000" pitchFamily="2" charset="2"/>
              <a:buChar char="Ø"/>
            </a:pPr>
            <a:r>
              <a:rPr lang="en-US" sz="1800" b="1">
                <a:solidFill>
                  <a:srgbClr val="5E9732"/>
                </a:solidFill>
              </a:rPr>
              <a:t>High security fences:  </a:t>
            </a:r>
            <a:r>
              <a:rPr lang="en-US" sz="1800">
                <a:solidFill>
                  <a:schemeClr val="tx1"/>
                </a:solidFill>
              </a:rPr>
              <a:t>Height for these fences can vary; but are typically 8 to 12 feet tall and may include additional features like barbed wire or anti-climb toppings.</a:t>
            </a:r>
          </a:p>
        </p:txBody>
      </p:sp>
      <p:sp>
        <p:nvSpPr>
          <p:cNvPr id="3" name="Title 2">
            <a:extLst>
              <a:ext uri="{FF2B5EF4-FFF2-40B4-BE49-F238E27FC236}">
                <a16:creationId xmlns:a16="http://schemas.microsoft.com/office/drawing/2014/main" id="{6E833617-E7C6-1885-8D55-051D851EC943}"/>
              </a:ext>
            </a:extLst>
          </p:cNvPr>
          <p:cNvSpPr>
            <a:spLocks noGrp="1"/>
          </p:cNvSpPr>
          <p:nvPr>
            <p:ph type="ctrTitle"/>
          </p:nvPr>
        </p:nvSpPr>
        <p:spPr/>
        <p:txBody>
          <a:bodyPr lIns="640080" tIns="274320" rIns="91440" bIns="91440" anchor="t"/>
          <a:lstStyle/>
          <a:p>
            <a:r>
              <a:rPr lang="en-US"/>
              <a:t>Deny</a:t>
            </a:r>
          </a:p>
        </p:txBody>
      </p:sp>
    </p:spTree>
    <p:extLst>
      <p:ext uri="{BB962C8B-B14F-4D97-AF65-F5344CB8AC3E}">
        <p14:creationId xmlns:p14="http://schemas.microsoft.com/office/powerpoint/2010/main" val="10633238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75000" contrast="12000"/>
                    </a14:imgEffect>
                  </a14:imgLayer>
                </a14:imgProps>
              </a:ext>
            </a:extLst>
          </a:blip>
          <a:srcRect/>
          <a:stretch>
            <a:fillRect t="-9000" b="-9000"/>
          </a:stretch>
        </a:blipFill>
        <a:effectLst/>
      </p:bgPr>
    </p:bg>
    <p:spTree>
      <p:nvGrpSpPr>
        <p:cNvPr id="1" name="">
          <a:extLst>
            <a:ext uri="{FF2B5EF4-FFF2-40B4-BE49-F238E27FC236}">
              <a16:creationId xmlns:a16="http://schemas.microsoft.com/office/drawing/2014/main" id="{C415C194-4F4F-AE4C-AD3D-4B8F6241AA1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216729F-7611-9FFE-0056-435AA44D9EB1}"/>
              </a:ext>
            </a:extLst>
          </p:cNvPr>
          <p:cNvSpPr/>
          <p:nvPr/>
        </p:nvSpPr>
        <p:spPr bwMode="auto">
          <a:xfrm>
            <a:off x="0" y="1143000"/>
            <a:ext cx="12192000" cy="5715000"/>
          </a:xfrm>
          <a:prstGeom prst="rect">
            <a:avLst/>
          </a:prstGeom>
          <a:solidFill>
            <a:srgbClr val="000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Content Placeholder 1">
            <a:extLst>
              <a:ext uri="{FF2B5EF4-FFF2-40B4-BE49-F238E27FC236}">
                <a16:creationId xmlns:a16="http://schemas.microsoft.com/office/drawing/2014/main" id="{971CA510-0A54-C6A5-A9AC-15F249830E39}"/>
              </a:ext>
            </a:extLst>
          </p:cNvPr>
          <p:cNvSpPr>
            <a:spLocks noGrp="1"/>
          </p:cNvSpPr>
          <p:nvPr>
            <p:ph idx="1"/>
          </p:nvPr>
        </p:nvSpPr>
        <p:spPr>
          <a:xfrm>
            <a:off x="609600" y="1600200"/>
            <a:ext cx="10962968" cy="4721941"/>
          </a:xfrm>
        </p:spPr>
        <p:txBody>
          <a:bodyPr lIns="91440" tIns="45720" rIns="91440" bIns="45720" anchor="t"/>
          <a:lstStyle/>
          <a:p>
            <a:pPr marL="0" indent="0">
              <a:buNone/>
            </a:pPr>
            <a:r>
              <a:rPr lang="en-US" sz="1800">
                <a:solidFill>
                  <a:schemeClr val="tx1"/>
                </a:solidFill>
                <a:latin typeface="Arial" panose="020B0604020202020204" pitchFamily="34" charset="0"/>
                <a:cs typeface="Arial" panose="020B0604020202020204" pitchFamily="34" charset="0"/>
              </a:rPr>
              <a:t>Slow down an intruder to buy critical time for a proper response</a:t>
            </a:r>
            <a:r>
              <a:rPr lang="en-US" sz="1800">
                <a:solidFill>
                  <a:schemeClr val="tx1"/>
                </a:solidFill>
              </a:rPr>
              <a:t>.</a:t>
            </a:r>
          </a:p>
          <a:p>
            <a:pPr>
              <a:buClr>
                <a:srgbClr val="5E9732"/>
              </a:buClr>
              <a:buSzPct val="110000"/>
              <a:buFont typeface="Wingdings" panose="05000000000000000000" pitchFamily="2" charset="2"/>
              <a:buChar char="Ø"/>
            </a:pPr>
            <a:r>
              <a:rPr lang="en-US" sz="1800" b="1">
                <a:solidFill>
                  <a:srgbClr val="5E9732"/>
                </a:solidFill>
              </a:rPr>
              <a:t>Bollards: </a:t>
            </a:r>
            <a:r>
              <a:rPr lang="en-US" sz="1800">
                <a:solidFill>
                  <a:schemeClr val="tx1"/>
                </a:solidFill>
              </a:rPr>
              <a:t>Concrete or steel pipes to prevent vehicle access slowing down potential ramming attacks</a:t>
            </a:r>
          </a:p>
          <a:p>
            <a:pPr>
              <a:buClr>
                <a:srgbClr val="5E9732"/>
              </a:buClr>
              <a:buSzPct val="110000"/>
              <a:buFont typeface="Wingdings" panose="05000000000000000000" pitchFamily="2" charset="2"/>
              <a:buChar char="Ø"/>
            </a:pPr>
            <a:r>
              <a:rPr lang="en-US" sz="1800" b="1">
                <a:solidFill>
                  <a:srgbClr val="5E9732"/>
                </a:solidFill>
              </a:rPr>
              <a:t>Steel doors with magnetic locks: </a:t>
            </a:r>
            <a:r>
              <a:rPr lang="en-US" sz="1800">
                <a:solidFill>
                  <a:schemeClr val="tx1"/>
                </a:solidFill>
              </a:rPr>
              <a:t>Keep doors closed using the force of an electromagnetic field rather than a physical latch or lock. Has no protruding elements for intruders to perform lock picking.</a:t>
            </a:r>
          </a:p>
          <a:p>
            <a:pPr>
              <a:buClr>
                <a:srgbClr val="5E9732"/>
              </a:buClr>
              <a:buSzPct val="110000"/>
              <a:buFont typeface="Wingdings" panose="05000000000000000000" pitchFamily="2" charset="2"/>
              <a:buChar char="Ø"/>
            </a:pPr>
            <a:r>
              <a:rPr lang="en-US" sz="1800" b="1">
                <a:solidFill>
                  <a:srgbClr val="5E9732"/>
                </a:solidFill>
              </a:rPr>
              <a:t>Multiple layers of fencing: </a:t>
            </a:r>
            <a:r>
              <a:rPr lang="en-US" sz="1800">
                <a:solidFill>
                  <a:schemeClr val="tx1"/>
                </a:solidFill>
              </a:rPr>
              <a:t>Forces intruder to climb more than one fence, slowing down their progress into the facilities and buying time for security personnel to respond.</a:t>
            </a:r>
          </a:p>
        </p:txBody>
      </p:sp>
      <p:sp>
        <p:nvSpPr>
          <p:cNvPr id="3" name="Title 2">
            <a:extLst>
              <a:ext uri="{FF2B5EF4-FFF2-40B4-BE49-F238E27FC236}">
                <a16:creationId xmlns:a16="http://schemas.microsoft.com/office/drawing/2014/main" id="{EE031E0C-22A7-51A0-22A9-DEAF3C410D2A}"/>
              </a:ext>
            </a:extLst>
          </p:cNvPr>
          <p:cNvSpPr>
            <a:spLocks noGrp="1"/>
          </p:cNvSpPr>
          <p:nvPr>
            <p:ph type="ctrTitle"/>
          </p:nvPr>
        </p:nvSpPr>
        <p:spPr/>
        <p:txBody>
          <a:bodyPr lIns="640080" tIns="274320" rIns="91440" bIns="91440" anchor="t"/>
          <a:lstStyle/>
          <a:p>
            <a:r>
              <a:rPr lang="en-US"/>
              <a:t>Delay</a:t>
            </a:r>
          </a:p>
        </p:txBody>
      </p:sp>
    </p:spTree>
    <p:extLst>
      <p:ext uri="{BB962C8B-B14F-4D97-AF65-F5344CB8AC3E}">
        <p14:creationId xmlns:p14="http://schemas.microsoft.com/office/powerpoint/2010/main" val="1963805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F7C5-CBA2-9823-0CBA-5BD773998046}"/>
              </a:ext>
            </a:extLst>
          </p:cNvPr>
          <p:cNvSpPr>
            <a:spLocks noGrp="1"/>
          </p:cNvSpPr>
          <p:nvPr>
            <p:ph type="title"/>
          </p:nvPr>
        </p:nvSpPr>
        <p:spPr>
          <a:xfrm>
            <a:off x="321868" y="2608392"/>
            <a:ext cx="11548261" cy="2618842"/>
          </a:xfrm>
        </p:spPr>
        <p:txBody>
          <a:bodyPr/>
          <a:lstStyle/>
          <a:p>
            <a:r>
              <a:rPr lang="en-US" sz="2400">
                <a:ea typeface="+mn-ea"/>
                <a:cs typeface="Biome Light" panose="020B0303030204020804" pitchFamily="34" charset="0"/>
              </a:rPr>
              <a:t>This presentation does not represent the views of the District Court for the Northern Mariana Islands. The information provided does not constitute policy implementation recommendations or technical advice; instead, all information, content, and materials presented are for general informational purposes only.</a:t>
            </a:r>
          </a:p>
        </p:txBody>
      </p:sp>
      <p:sp>
        <p:nvSpPr>
          <p:cNvPr id="4" name="Subtitle 3">
            <a:extLst>
              <a:ext uri="{FF2B5EF4-FFF2-40B4-BE49-F238E27FC236}">
                <a16:creationId xmlns:a16="http://schemas.microsoft.com/office/drawing/2014/main" id="{260D053B-A40A-3228-B6D5-3371B9EE2E56}"/>
              </a:ext>
            </a:extLst>
          </p:cNvPr>
          <p:cNvSpPr>
            <a:spLocks noGrp="1"/>
          </p:cNvSpPr>
          <p:nvPr>
            <p:ph type="subTitle" idx="1"/>
          </p:nvPr>
        </p:nvSpPr>
        <p:spPr>
          <a:xfrm>
            <a:off x="321868" y="853334"/>
            <a:ext cx="11562303" cy="547763"/>
          </a:xfrm>
        </p:spPr>
        <p:txBody>
          <a:bodyPr/>
          <a:lstStyle/>
          <a:p>
            <a:r>
              <a:rPr lang="en-US" sz="3200">
                <a:solidFill>
                  <a:schemeClr val="accent3"/>
                </a:solidFill>
              </a:rPr>
              <a:t>Disclaimer</a:t>
            </a:r>
          </a:p>
        </p:txBody>
      </p:sp>
      <p:sp>
        <p:nvSpPr>
          <p:cNvPr id="3" name="Slide Number Placeholder 2">
            <a:extLst>
              <a:ext uri="{FF2B5EF4-FFF2-40B4-BE49-F238E27FC236}">
                <a16:creationId xmlns:a16="http://schemas.microsoft.com/office/drawing/2014/main" id="{A6A971A9-0C5C-DDFC-67F9-2E5A55F12F67}"/>
              </a:ext>
            </a:extLst>
          </p:cNvPr>
          <p:cNvSpPr>
            <a:spLocks noGrp="1"/>
          </p:cNvSpPr>
          <p:nvPr>
            <p:ph type="sldNum" sz="quarter" idx="12"/>
          </p:nvPr>
        </p:nvSpPr>
        <p:spPr/>
        <p:txBody>
          <a:bodyPr/>
          <a:lstStyle/>
          <a:p>
            <a:fld id="{FE024F78-56A6-7740-B68D-8D4D026EDF3F}" type="slidenum">
              <a:rPr lang="en-US" smtClean="0"/>
              <a:pPr/>
              <a:t>5</a:t>
            </a:fld>
            <a:endParaRPr lang="en-US"/>
          </a:p>
        </p:txBody>
      </p:sp>
    </p:spTree>
    <p:extLst>
      <p:ext uri="{BB962C8B-B14F-4D97-AF65-F5344CB8AC3E}">
        <p14:creationId xmlns:p14="http://schemas.microsoft.com/office/powerpoint/2010/main" val="1397193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75000" contrast="12000"/>
                    </a14:imgEffect>
                  </a14:imgLayer>
                </a14:imgProps>
              </a:ext>
            </a:extLst>
          </a:blip>
          <a:srcRect/>
          <a:stretch>
            <a:fillRect t="-9000" b="-9000"/>
          </a:stretch>
        </a:blipFill>
        <a:effectLst/>
      </p:bgPr>
    </p:bg>
    <p:spTree>
      <p:nvGrpSpPr>
        <p:cNvPr id="1" name="">
          <a:extLst>
            <a:ext uri="{FF2B5EF4-FFF2-40B4-BE49-F238E27FC236}">
              <a16:creationId xmlns:a16="http://schemas.microsoft.com/office/drawing/2014/main" id="{89CFD0CB-6A84-0768-F26F-2DC89FA5D92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4E7769-34BB-1686-7189-267086A97A81}"/>
              </a:ext>
            </a:extLst>
          </p:cNvPr>
          <p:cNvSpPr/>
          <p:nvPr/>
        </p:nvSpPr>
        <p:spPr bwMode="auto">
          <a:xfrm>
            <a:off x="0" y="1143000"/>
            <a:ext cx="12192000" cy="5715000"/>
          </a:xfrm>
          <a:prstGeom prst="rect">
            <a:avLst/>
          </a:prstGeom>
          <a:solidFill>
            <a:srgbClr val="000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Content Placeholder 1">
            <a:extLst>
              <a:ext uri="{FF2B5EF4-FFF2-40B4-BE49-F238E27FC236}">
                <a16:creationId xmlns:a16="http://schemas.microsoft.com/office/drawing/2014/main" id="{7ACF76F5-EF6C-F21F-40E6-43915E5849D2}"/>
              </a:ext>
            </a:extLst>
          </p:cNvPr>
          <p:cNvSpPr>
            <a:spLocks noGrp="1"/>
          </p:cNvSpPr>
          <p:nvPr>
            <p:ph idx="1"/>
          </p:nvPr>
        </p:nvSpPr>
        <p:spPr>
          <a:xfrm>
            <a:off x="609600" y="1600200"/>
            <a:ext cx="10962968" cy="4721941"/>
          </a:xfrm>
        </p:spPr>
        <p:txBody>
          <a:bodyPr lIns="91440" tIns="45720" rIns="91440" bIns="45720" anchor="t"/>
          <a:lstStyle/>
          <a:p>
            <a:pPr marL="0" indent="0">
              <a:buNone/>
            </a:pPr>
            <a:r>
              <a:rPr lang="en-US" sz="1800">
                <a:solidFill>
                  <a:schemeClr val="tx1"/>
                </a:solidFill>
                <a:latin typeface="Arial" panose="020B0604020202020204" pitchFamily="34" charset="0"/>
                <a:cs typeface="Arial" panose="020B0604020202020204" pitchFamily="34" charset="0"/>
              </a:rPr>
              <a:t>Actively respond to a threat once it has bypassed the other layers.</a:t>
            </a:r>
            <a:endParaRPr lang="en-US" sz="1800">
              <a:solidFill>
                <a:schemeClr val="tx1"/>
              </a:solidFill>
            </a:endParaRPr>
          </a:p>
          <a:p>
            <a:pPr>
              <a:buClr>
                <a:srgbClr val="5E9732"/>
              </a:buClr>
              <a:buSzPct val="110000"/>
              <a:buFont typeface="Wingdings" panose="05000000000000000000" pitchFamily="2" charset="2"/>
              <a:buChar char="Ø"/>
            </a:pPr>
            <a:r>
              <a:rPr lang="en-US" sz="1800" b="1">
                <a:solidFill>
                  <a:srgbClr val="5E9732"/>
                </a:solidFill>
              </a:rPr>
              <a:t>Security Personnel: </a:t>
            </a:r>
            <a:r>
              <a:rPr lang="en-US" sz="1800">
                <a:solidFill>
                  <a:schemeClr val="tx1"/>
                </a:solidFill>
              </a:rPr>
              <a:t>Patrols the area, ready to respond to any suspicious activity.</a:t>
            </a:r>
            <a:endParaRPr lang="en-US" sz="1800">
              <a:solidFill>
                <a:srgbClr val="5E9732"/>
              </a:solidFill>
            </a:endParaRPr>
          </a:p>
          <a:p>
            <a:pPr>
              <a:buClr>
                <a:srgbClr val="5E9732"/>
              </a:buClr>
              <a:buSzPct val="110000"/>
              <a:buFont typeface="Wingdings" panose="05000000000000000000" pitchFamily="2" charset="2"/>
              <a:buChar char="Ø"/>
            </a:pPr>
            <a:r>
              <a:rPr lang="en-US" sz="1800" b="1">
                <a:solidFill>
                  <a:srgbClr val="5E9732"/>
                </a:solidFill>
              </a:rPr>
              <a:t>Integrated Alarm System: </a:t>
            </a:r>
            <a:r>
              <a:rPr lang="en-US" sz="1800">
                <a:solidFill>
                  <a:schemeClr val="tx1"/>
                </a:solidFill>
              </a:rPr>
              <a:t>Sensors and cameras connected to an alarm system that alerts personnel or remote monitoring services when triggered.</a:t>
            </a:r>
          </a:p>
          <a:p>
            <a:pPr>
              <a:buClr>
                <a:srgbClr val="5E9732"/>
              </a:buClr>
              <a:buSzPct val="110000"/>
              <a:buFont typeface="Wingdings" panose="05000000000000000000" pitchFamily="2" charset="2"/>
              <a:buChar char="Ø"/>
            </a:pPr>
            <a:r>
              <a:rPr lang="en-US" sz="1800" b="1">
                <a:solidFill>
                  <a:srgbClr val="5E9732"/>
                </a:solidFill>
              </a:rPr>
              <a:t>Employee Training: </a:t>
            </a:r>
            <a:r>
              <a:rPr lang="en-US" sz="1800">
                <a:solidFill>
                  <a:schemeClr val="tx1"/>
                </a:solidFill>
              </a:rPr>
              <a:t>Educate staff on how </a:t>
            </a:r>
            <a:r>
              <a:rPr lang="en-US" sz="1800">
                <a:solidFill>
                  <a:schemeClr val="tx1"/>
                </a:solidFill>
                <a:ea typeface="Calibri"/>
                <a:cs typeface="Calibri"/>
                <a:sym typeface="Calibri"/>
              </a:rPr>
              <a:t>to respond to emergencies and recognize suspicious activities.</a:t>
            </a:r>
            <a:endParaRPr lang="en-US" sz="1800" b="1">
              <a:solidFill>
                <a:schemeClr val="tx1"/>
              </a:solidFill>
            </a:endParaRPr>
          </a:p>
        </p:txBody>
      </p:sp>
      <p:sp>
        <p:nvSpPr>
          <p:cNvPr id="3" name="Title 2">
            <a:extLst>
              <a:ext uri="{FF2B5EF4-FFF2-40B4-BE49-F238E27FC236}">
                <a16:creationId xmlns:a16="http://schemas.microsoft.com/office/drawing/2014/main" id="{7559307D-028E-5614-BEE3-227059E1A3C1}"/>
              </a:ext>
            </a:extLst>
          </p:cNvPr>
          <p:cNvSpPr>
            <a:spLocks noGrp="1"/>
          </p:cNvSpPr>
          <p:nvPr>
            <p:ph type="ctrTitle"/>
          </p:nvPr>
        </p:nvSpPr>
        <p:spPr/>
        <p:txBody>
          <a:bodyPr lIns="640080" tIns="274320" rIns="91440" bIns="91440" anchor="t"/>
          <a:lstStyle/>
          <a:p>
            <a:r>
              <a:rPr lang="en-US"/>
              <a:t>Defend</a:t>
            </a:r>
          </a:p>
        </p:txBody>
      </p:sp>
    </p:spTree>
    <p:extLst>
      <p:ext uri="{BB962C8B-B14F-4D97-AF65-F5344CB8AC3E}">
        <p14:creationId xmlns:p14="http://schemas.microsoft.com/office/powerpoint/2010/main" val="17538417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e Role of Physical Security in a Comprehensive Cybersecurity Strategy GoldPhish(3)">
            <a:hlinkClick r:id="" action="ppaction://media"/>
            <a:extLst>
              <a:ext uri="{FF2B5EF4-FFF2-40B4-BE49-F238E27FC236}">
                <a16:creationId xmlns:a16="http://schemas.microsoft.com/office/drawing/2014/main" id="{F1C78FFE-8428-AD54-936D-BD205457BA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2646"/>
          </a:xfrm>
          <a:prstGeom prst="rect">
            <a:avLst/>
          </a:prstGeom>
        </p:spPr>
      </p:pic>
    </p:spTree>
    <p:extLst>
      <p:ext uri="{BB962C8B-B14F-4D97-AF65-F5344CB8AC3E}">
        <p14:creationId xmlns:p14="http://schemas.microsoft.com/office/powerpoint/2010/main" val="262419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75000" contrast="12000"/>
                    </a14:imgEffect>
                  </a14:imgLayer>
                </a14:imgProps>
              </a:ext>
            </a:extLst>
          </a:blip>
          <a:srcRect/>
          <a:stretch>
            <a:fillRect t="-9000" b="-9000"/>
          </a:stretch>
        </a:blipFill>
        <a:effectLst/>
      </p:bgPr>
    </p:bg>
    <p:spTree>
      <p:nvGrpSpPr>
        <p:cNvPr id="1" name="">
          <a:extLst>
            <a:ext uri="{FF2B5EF4-FFF2-40B4-BE49-F238E27FC236}">
              <a16:creationId xmlns:a16="http://schemas.microsoft.com/office/drawing/2014/main" id="{3A93A92F-7DD6-771E-F04C-F348808FBC9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D3DF13E-25ED-5C0A-F1DF-94E1CBCB2B0C}"/>
              </a:ext>
            </a:extLst>
          </p:cNvPr>
          <p:cNvSpPr/>
          <p:nvPr/>
        </p:nvSpPr>
        <p:spPr bwMode="auto">
          <a:xfrm>
            <a:off x="0" y="1143000"/>
            <a:ext cx="12192000" cy="5715000"/>
          </a:xfrm>
          <a:prstGeom prst="rect">
            <a:avLst/>
          </a:prstGeom>
          <a:solidFill>
            <a:srgbClr val="000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Content Placeholder 1">
            <a:extLst>
              <a:ext uri="{FF2B5EF4-FFF2-40B4-BE49-F238E27FC236}">
                <a16:creationId xmlns:a16="http://schemas.microsoft.com/office/drawing/2014/main" id="{63400304-D0C8-7531-C7B8-2CFC5A44C3F1}"/>
              </a:ext>
            </a:extLst>
          </p:cNvPr>
          <p:cNvSpPr>
            <a:spLocks noGrp="1"/>
          </p:cNvSpPr>
          <p:nvPr>
            <p:ph idx="1"/>
          </p:nvPr>
        </p:nvSpPr>
        <p:spPr>
          <a:xfrm>
            <a:off x="609600" y="1600200"/>
            <a:ext cx="10962968" cy="4721941"/>
          </a:xfrm>
        </p:spPr>
        <p:txBody>
          <a:bodyPr lIns="91440" tIns="45720" rIns="91440" bIns="45720" anchor="t"/>
          <a:lstStyle/>
          <a:p>
            <a:pPr marL="0" indent="0">
              <a:buNone/>
            </a:pPr>
            <a:r>
              <a:rPr lang="en-US" sz="1800">
                <a:solidFill>
                  <a:schemeClr val="tx1"/>
                </a:solidFill>
              </a:rPr>
              <a:t>Physical security remains a critical component of overall organizational security. By implementing a comprehensive physical security strategy that includes perimeter defense, access control, surveillance, and intrusion detection, organizations can significantly reduce their vulnerability to physical threats. These layers of security are essential for physical security management.</a:t>
            </a:r>
          </a:p>
          <a:p>
            <a:pPr marL="0" indent="0">
              <a:buNone/>
            </a:pPr>
            <a:r>
              <a:rPr lang="en-US" sz="1800">
                <a:solidFill>
                  <a:schemeClr val="tx1"/>
                </a:solidFill>
              </a:rPr>
              <a:t>As technology continues to advance, the field of physical security will evolve, offering new tools and methods to protect assets and people. However, the fundamental principles of physical security—deterrence, detection, delay, and response—will remain constant in your physical security strategy.</a:t>
            </a:r>
          </a:p>
          <a:p>
            <a:pPr marL="0" indent="0">
              <a:buNone/>
            </a:pPr>
            <a:r>
              <a:rPr lang="en-US" sz="1800">
                <a:solidFill>
                  <a:schemeClr val="tx1"/>
                </a:solidFill>
              </a:rPr>
              <a:t>Organizations must stay informed about emerging threats and technologies, regularly assess their security posture, and adapt their physical security measures accordingly. By doing so, they can ensure the safety of their personnel, protect their assets, and maintain the integrity of their operations in an increasingly complex security landscape.</a:t>
            </a:r>
          </a:p>
        </p:txBody>
      </p:sp>
      <p:sp>
        <p:nvSpPr>
          <p:cNvPr id="3" name="Title 2">
            <a:extLst>
              <a:ext uri="{FF2B5EF4-FFF2-40B4-BE49-F238E27FC236}">
                <a16:creationId xmlns:a16="http://schemas.microsoft.com/office/drawing/2014/main" id="{461D6743-E50D-8606-4C02-3ED4DF78A7F1}"/>
              </a:ext>
            </a:extLst>
          </p:cNvPr>
          <p:cNvSpPr>
            <a:spLocks noGrp="1"/>
          </p:cNvSpPr>
          <p:nvPr>
            <p:ph type="ctrTitle"/>
          </p:nvPr>
        </p:nvSpPr>
        <p:spPr/>
        <p:txBody>
          <a:bodyPr lIns="640080" tIns="274320" rIns="91440" bIns="91440" anchor="t"/>
          <a:lstStyle/>
          <a:p>
            <a:r>
              <a:rPr lang="en-US"/>
              <a:t>Conclusion</a:t>
            </a:r>
          </a:p>
        </p:txBody>
      </p:sp>
    </p:spTree>
    <p:extLst>
      <p:ext uri="{BB962C8B-B14F-4D97-AF65-F5344CB8AC3E}">
        <p14:creationId xmlns:p14="http://schemas.microsoft.com/office/powerpoint/2010/main" val="957567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sz="933"/>
          </a:p>
        </p:txBody>
      </p:sp>
      <p:sp>
        <p:nvSpPr>
          <p:cNvPr id="3" name="Freeform 3"/>
          <p:cNvSpPr/>
          <p:nvPr/>
        </p:nvSpPr>
        <p:spPr>
          <a:xfrm flipH="1" flipV="1">
            <a:off x="-2672965" y="-4766515"/>
            <a:ext cx="9018448" cy="8195515"/>
          </a:xfrm>
          <a:custGeom>
            <a:avLst/>
            <a:gdLst/>
            <a:ahLst/>
            <a:cxnLst/>
            <a:rect l="l" t="t" r="r" b="b"/>
            <a:pathLst>
              <a:path w="13527672" h="12293272">
                <a:moveTo>
                  <a:pt x="13527672" y="12293272"/>
                </a:moveTo>
                <a:lnTo>
                  <a:pt x="0" y="12293272"/>
                </a:lnTo>
                <a:lnTo>
                  <a:pt x="0" y="0"/>
                </a:lnTo>
                <a:lnTo>
                  <a:pt x="13527672" y="0"/>
                </a:lnTo>
                <a:lnTo>
                  <a:pt x="13527672" y="1229327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33"/>
          </a:p>
        </p:txBody>
      </p:sp>
      <p:grpSp>
        <p:nvGrpSpPr>
          <p:cNvPr id="4" name="Group 4"/>
          <p:cNvGrpSpPr/>
          <p:nvPr/>
        </p:nvGrpSpPr>
        <p:grpSpPr>
          <a:xfrm>
            <a:off x="685800" y="1407660"/>
            <a:ext cx="5183943" cy="2552469"/>
            <a:chOff x="0" y="0"/>
            <a:chExt cx="1149717" cy="566098"/>
          </a:xfrm>
        </p:grpSpPr>
        <p:sp>
          <p:nvSpPr>
            <p:cNvPr id="5" name="Freeform 5"/>
            <p:cNvSpPr/>
            <p:nvPr/>
          </p:nvSpPr>
          <p:spPr>
            <a:xfrm>
              <a:off x="0" y="0"/>
              <a:ext cx="1149717" cy="566098"/>
            </a:xfrm>
            <a:custGeom>
              <a:avLst/>
              <a:gdLst/>
              <a:ahLst/>
              <a:cxnLst/>
              <a:rect l="l" t="t" r="r" b="b"/>
              <a:pathLst>
                <a:path w="1149717" h="566098">
                  <a:moveTo>
                    <a:pt x="34847" y="0"/>
                  </a:moveTo>
                  <a:lnTo>
                    <a:pt x="1114870" y="0"/>
                  </a:lnTo>
                  <a:cubicBezTo>
                    <a:pt x="1124112" y="0"/>
                    <a:pt x="1132976" y="3671"/>
                    <a:pt x="1139511" y="10206"/>
                  </a:cubicBezTo>
                  <a:cubicBezTo>
                    <a:pt x="1146046" y="16742"/>
                    <a:pt x="1149717" y="25605"/>
                    <a:pt x="1149717" y="34847"/>
                  </a:cubicBezTo>
                  <a:lnTo>
                    <a:pt x="1149717" y="531251"/>
                  </a:lnTo>
                  <a:cubicBezTo>
                    <a:pt x="1149717" y="540493"/>
                    <a:pt x="1146046" y="549356"/>
                    <a:pt x="1139511" y="555891"/>
                  </a:cubicBezTo>
                  <a:cubicBezTo>
                    <a:pt x="1132976" y="562426"/>
                    <a:pt x="1124112" y="566098"/>
                    <a:pt x="1114870" y="566098"/>
                  </a:cubicBezTo>
                  <a:lnTo>
                    <a:pt x="34847" y="566098"/>
                  </a:lnTo>
                  <a:cubicBezTo>
                    <a:pt x="15602" y="566098"/>
                    <a:pt x="0" y="550496"/>
                    <a:pt x="0" y="531251"/>
                  </a:cubicBezTo>
                  <a:lnTo>
                    <a:pt x="0" y="34847"/>
                  </a:lnTo>
                  <a:cubicBezTo>
                    <a:pt x="0" y="25605"/>
                    <a:pt x="3671" y="16742"/>
                    <a:pt x="10206" y="10206"/>
                  </a:cubicBezTo>
                  <a:cubicBezTo>
                    <a:pt x="16742" y="3671"/>
                    <a:pt x="25605" y="0"/>
                    <a:pt x="34847" y="0"/>
                  </a:cubicBezTo>
                  <a:close/>
                </a:path>
              </a:pathLst>
            </a:custGeom>
            <a:blipFill>
              <a:blip r:embed="rId5"/>
              <a:stretch>
                <a:fillRect t="-17656" b="-17656"/>
              </a:stretch>
            </a:blipFill>
          </p:spPr>
          <p:txBody>
            <a:bodyPr/>
            <a:lstStyle/>
            <a:p>
              <a:endParaRPr lang="en-US" sz="933"/>
            </a:p>
          </p:txBody>
        </p:sp>
      </p:grpSp>
      <p:sp>
        <p:nvSpPr>
          <p:cNvPr id="6" name="Freeform 6"/>
          <p:cNvSpPr/>
          <p:nvPr/>
        </p:nvSpPr>
        <p:spPr>
          <a:xfrm>
            <a:off x="10903746" y="536437"/>
            <a:ext cx="583404" cy="170720"/>
          </a:xfrm>
          <a:custGeom>
            <a:avLst/>
            <a:gdLst/>
            <a:ahLst/>
            <a:cxnLst/>
            <a:rect l="l" t="t" r="r" b="b"/>
            <a:pathLst>
              <a:path w="875106" h="256080">
                <a:moveTo>
                  <a:pt x="0" y="0"/>
                </a:moveTo>
                <a:lnTo>
                  <a:pt x="875106" y="0"/>
                </a:lnTo>
                <a:lnTo>
                  <a:pt x="875106" y="256080"/>
                </a:lnTo>
                <a:lnTo>
                  <a:pt x="0" y="256080"/>
                </a:lnTo>
                <a:lnTo>
                  <a:pt x="0" y="0"/>
                </a:lnTo>
                <a:close/>
              </a:path>
            </a:pathLst>
          </a:custGeom>
          <a:blipFill>
            <a:blip r:embed="rId6">
              <a:extLst>
                <a:ext uri="{96DAC541-7B7A-43D3-8B79-37D633B846F1}">
                  <asvg:svgBlip xmlns:asvg="http://schemas.microsoft.com/office/drawing/2016/SVG/main" r:embed="rId7"/>
                </a:ext>
              </a:extLst>
            </a:blip>
            <a:stretch>
              <a:fillRect t="-127730" r="-182074"/>
            </a:stretch>
          </a:blipFill>
        </p:spPr>
        <p:txBody>
          <a:bodyPr/>
          <a:lstStyle/>
          <a:p>
            <a:endParaRPr lang="en-US" sz="933"/>
          </a:p>
        </p:txBody>
      </p:sp>
      <p:sp>
        <p:nvSpPr>
          <p:cNvPr id="7" name="TextBox 7"/>
          <p:cNvSpPr txBox="1"/>
          <p:nvPr/>
        </p:nvSpPr>
        <p:spPr>
          <a:xfrm>
            <a:off x="7447040" y="1151213"/>
            <a:ext cx="4040110" cy="807785"/>
          </a:xfrm>
          <a:prstGeom prst="rect">
            <a:avLst/>
          </a:prstGeom>
        </p:spPr>
        <p:txBody>
          <a:bodyPr lIns="0" tIns="0" rIns="0" bIns="0" rtlCol="0" anchor="t">
            <a:spAutoFit/>
          </a:bodyPr>
          <a:lstStyle/>
          <a:p>
            <a:pPr>
              <a:lnSpc>
                <a:spcPts val="6915"/>
              </a:lnSpc>
              <a:spcBef>
                <a:spcPct val="0"/>
              </a:spcBef>
            </a:pPr>
            <a:r>
              <a:rPr lang="en-US" sz="4939" b="1">
                <a:solidFill>
                  <a:srgbClr val="84DEF6"/>
                </a:solidFill>
                <a:latin typeface="+mn-lt"/>
                <a:ea typeface="Pattanakarn SemiCondensed Medium"/>
                <a:cs typeface="Pattanakarn SemiCondensed Medium"/>
                <a:sym typeface="Pattanakarn SemiCondensed Medium"/>
              </a:rPr>
              <a:t>SESSION 4: </a:t>
            </a:r>
          </a:p>
        </p:txBody>
      </p:sp>
      <p:sp>
        <p:nvSpPr>
          <p:cNvPr id="8" name="TextBox 8"/>
          <p:cNvSpPr txBox="1"/>
          <p:nvPr/>
        </p:nvSpPr>
        <p:spPr>
          <a:xfrm>
            <a:off x="7053569" y="3880946"/>
            <a:ext cx="5111681" cy="548227"/>
          </a:xfrm>
          <a:prstGeom prst="rect">
            <a:avLst/>
          </a:prstGeom>
        </p:spPr>
        <p:txBody>
          <a:bodyPr wrap="square" lIns="0" tIns="0" rIns="0" bIns="0" rtlCol="0" anchor="t">
            <a:spAutoFit/>
          </a:bodyPr>
          <a:lstStyle/>
          <a:p>
            <a:pPr>
              <a:lnSpc>
                <a:spcPts val="4248"/>
              </a:lnSpc>
            </a:pPr>
            <a:r>
              <a:rPr lang="en-US" sz="4939">
                <a:solidFill>
                  <a:srgbClr val="FFFFFF"/>
                </a:solidFill>
                <a:latin typeface="+mn-lt"/>
                <a:ea typeface="Pattanakarn SemiCondensed"/>
                <a:cs typeface="Pattanakarn SemiCondensed"/>
                <a:sym typeface="Pattanakarn SemiCondensed"/>
              </a:rPr>
              <a:t>JOSTAN INOKE </a:t>
            </a:r>
          </a:p>
        </p:txBody>
      </p:sp>
      <p:sp>
        <p:nvSpPr>
          <p:cNvPr id="9" name="TextBox 9"/>
          <p:cNvSpPr txBox="1"/>
          <p:nvPr/>
        </p:nvSpPr>
        <p:spPr>
          <a:xfrm>
            <a:off x="7166391" y="4468875"/>
            <a:ext cx="4824034" cy="269304"/>
          </a:xfrm>
          <a:prstGeom prst="rect">
            <a:avLst/>
          </a:prstGeom>
        </p:spPr>
        <p:txBody>
          <a:bodyPr lIns="0" tIns="0" rIns="0" bIns="0" rtlCol="0" anchor="t">
            <a:spAutoFit/>
          </a:bodyPr>
          <a:lstStyle/>
          <a:p>
            <a:pPr>
              <a:lnSpc>
                <a:spcPts val="2113"/>
              </a:lnSpc>
            </a:pPr>
            <a:r>
              <a:rPr lang="en-US" sz="1790" i="1">
                <a:solidFill>
                  <a:srgbClr val="FFFFFF"/>
                </a:solidFill>
                <a:latin typeface="Canva Sans Italics"/>
                <a:ea typeface="Canva Sans Italics"/>
                <a:cs typeface="Canva Sans Italics"/>
                <a:sym typeface="Canva Sans Italics"/>
              </a:rPr>
              <a:t>OFFICE OF INFORMATION TECHNOLOGY </a:t>
            </a:r>
          </a:p>
        </p:txBody>
      </p:sp>
      <p:sp>
        <p:nvSpPr>
          <p:cNvPr id="10" name="TextBox 10"/>
          <p:cNvSpPr txBox="1"/>
          <p:nvPr/>
        </p:nvSpPr>
        <p:spPr>
          <a:xfrm>
            <a:off x="7447040" y="2024062"/>
            <a:ext cx="4395405" cy="397545"/>
          </a:xfrm>
          <a:prstGeom prst="rect">
            <a:avLst/>
          </a:prstGeom>
        </p:spPr>
        <p:txBody>
          <a:bodyPr lIns="0" tIns="0" rIns="0" bIns="0" rtlCol="0" anchor="t">
            <a:spAutoFit/>
          </a:bodyPr>
          <a:lstStyle/>
          <a:p>
            <a:pPr>
              <a:lnSpc>
                <a:spcPts val="3057"/>
              </a:lnSpc>
            </a:pPr>
            <a:r>
              <a:rPr lang="en-US" sz="2590" b="1" i="1">
                <a:solidFill>
                  <a:srgbClr val="FFFFFF"/>
                </a:solidFill>
                <a:latin typeface="Canva Sans Bold Italics"/>
                <a:ea typeface="Canva Sans Bold Italics"/>
                <a:cs typeface="Canva Sans Bold Italics"/>
                <a:sym typeface="Canva Sans Bold Italics"/>
              </a:rPr>
              <a:t>JITBIT HELPDESK PORTAL </a:t>
            </a:r>
          </a:p>
        </p:txBody>
      </p:sp>
      <p:sp>
        <p:nvSpPr>
          <p:cNvPr id="11" name="TextBox 11"/>
          <p:cNvSpPr txBox="1"/>
          <p:nvPr/>
        </p:nvSpPr>
        <p:spPr>
          <a:xfrm>
            <a:off x="7447040" y="3362373"/>
            <a:ext cx="4262735" cy="269304"/>
          </a:xfrm>
          <a:prstGeom prst="rect">
            <a:avLst/>
          </a:prstGeom>
        </p:spPr>
        <p:txBody>
          <a:bodyPr lIns="0" tIns="0" rIns="0" bIns="0" rtlCol="0" anchor="t">
            <a:spAutoFit/>
          </a:bodyPr>
          <a:lstStyle/>
          <a:p>
            <a:pPr>
              <a:lnSpc>
                <a:spcPts val="2113"/>
              </a:lnSpc>
            </a:pPr>
            <a:r>
              <a:rPr lang="en-US" sz="1790" b="1" i="1">
                <a:solidFill>
                  <a:srgbClr val="84DEF6"/>
                </a:solidFill>
                <a:latin typeface="Canva Sans Bold Italics"/>
                <a:ea typeface="Canva Sans Bold Italics"/>
                <a:cs typeface="Canva Sans Bold Italics"/>
                <a:sym typeface="Canva Sans Bold Italics"/>
              </a:rPr>
              <a:t>PRESENTER:</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1509CE-E7C0-9D6D-DE4F-2DFC818BFB47}"/>
              </a:ext>
            </a:extLst>
          </p:cNvPr>
          <p:cNvSpPr>
            <a:spLocks noGrp="1"/>
          </p:cNvSpPr>
          <p:nvPr>
            <p:ph type="ctrTitle"/>
          </p:nvPr>
        </p:nvSpPr>
        <p:spPr>
          <a:xfrm>
            <a:off x="0" y="-90237"/>
            <a:ext cx="12192000" cy="1143000"/>
          </a:xfrm>
        </p:spPr>
        <p:txBody>
          <a:bodyPr lIns="640080" tIns="274320" rIns="91440" bIns="91440" anchor="t"/>
          <a:lstStyle/>
          <a:p>
            <a:r>
              <a:rPr lang="en-US" sz="2800">
                <a:latin typeface="Arial"/>
                <a:cs typeface="Arial"/>
              </a:rPr>
              <a:t>How do you report a cyber incident, </a:t>
            </a:r>
            <a:br>
              <a:rPr lang="en-US" sz="2800">
                <a:latin typeface="Arial"/>
                <a:cs typeface="Arial"/>
              </a:rPr>
            </a:br>
            <a:r>
              <a:rPr lang="en-US" sz="2800">
                <a:latin typeface="Arial"/>
                <a:cs typeface="Arial"/>
              </a:rPr>
              <a:t>or suspected cyber incident to OIT?</a:t>
            </a:r>
            <a:endParaRPr lang="en-US" sz="2800" b="0">
              <a:solidFill>
                <a:srgbClr val="000000"/>
              </a:solidFill>
              <a:latin typeface="Arial"/>
              <a:cs typeface="Arial"/>
            </a:endParaRPr>
          </a:p>
          <a:p>
            <a:pPr>
              <a:lnSpc>
                <a:spcPts val="3400"/>
              </a:lnSpc>
            </a:pPr>
            <a:endParaRPr lang="en-US" sz="3200"/>
          </a:p>
        </p:txBody>
      </p:sp>
      <p:pic>
        <p:nvPicPr>
          <p:cNvPr id="4" name="Picture 3">
            <a:extLst>
              <a:ext uri="{FF2B5EF4-FFF2-40B4-BE49-F238E27FC236}">
                <a16:creationId xmlns:a16="http://schemas.microsoft.com/office/drawing/2014/main" id="{C31A678C-9D29-5679-DCFD-3F8C8AA59BAD}"/>
              </a:ext>
            </a:extLst>
          </p:cNvPr>
          <p:cNvPicPr>
            <a:picLocks noChangeAspect="1"/>
          </p:cNvPicPr>
          <p:nvPr/>
        </p:nvPicPr>
        <p:blipFill>
          <a:blip r:embed="rId2"/>
          <a:stretch>
            <a:fillRect/>
          </a:stretch>
        </p:blipFill>
        <p:spPr>
          <a:xfrm>
            <a:off x="6622970" y="1667682"/>
            <a:ext cx="5218443" cy="3782822"/>
          </a:xfrm>
          <a:prstGeom prst="rect">
            <a:avLst/>
          </a:prstGeom>
        </p:spPr>
      </p:pic>
      <p:sp>
        <p:nvSpPr>
          <p:cNvPr id="8" name="TextBox 7">
            <a:extLst>
              <a:ext uri="{FF2B5EF4-FFF2-40B4-BE49-F238E27FC236}">
                <a16:creationId xmlns:a16="http://schemas.microsoft.com/office/drawing/2014/main" id="{173B8B4A-AB07-978A-DB75-2418EC1064B7}"/>
              </a:ext>
            </a:extLst>
          </p:cNvPr>
          <p:cNvSpPr txBox="1"/>
          <p:nvPr/>
        </p:nvSpPr>
        <p:spPr>
          <a:xfrm>
            <a:off x="350587" y="1517954"/>
            <a:ext cx="6190228" cy="5078313"/>
          </a:xfrm>
          <a:prstGeom prst="rect">
            <a:avLst/>
          </a:prstGeom>
          <a:noFill/>
        </p:spPr>
        <p:txBody>
          <a:bodyPr wrap="square" lIns="91440" tIns="45720" rIns="91440" bIns="45720" numCol="1" rtlCol="0" anchor="t">
            <a:spAutoFit/>
          </a:bodyPr>
          <a:lstStyle/>
          <a:p>
            <a:pPr marL="285750" indent="-285750">
              <a:buClr>
                <a:srgbClr val="5E9732"/>
              </a:buClr>
              <a:buSzPct val="110000"/>
              <a:buFont typeface="Wingdings" panose="05000000000000000000" pitchFamily="2" charset="2"/>
              <a:buChar char="Ø"/>
            </a:pPr>
            <a:r>
              <a:rPr lang="en-US" sz="1800" b="1">
                <a:solidFill>
                  <a:schemeClr val="bg2">
                    <a:lumMod val="76000"/>
                  </a:schemeClr>
                </a:solidFill>
              </a:rPr>
              <a:t>Access the Helpdesk</a:t>
            </a:r>
            <a:endParaRPr lang="en-US" sz="1800">
              <a:solidFill>
                <a:schemeClr val="bg2">
                  <a:lumMod val="76000"/>
                </a:schemeClr>
              </a:solidFill>
            </a:endParaRPr>
          </a:p>
          <a:p>
            <a:pPr marL="285750" indent="-285750">
              <a:buClr>
                <a:srgbClr val="5E9732"/>
              </a:buClr>
              <a:buSzPct val="110000"/>
              <a:buFont typeface="Arial" panose="05000000000000000000" pitchFamily="2" charset="2"/>
              <a:buChar char="•"/>
            </a:pPr>
            <a:r>
              <a:rPr lang="en-US" sz="1800">
                <a:solidFill>
                  <a:schemeClr val="tx1"/>
                </a:solidFill>
              </a:rPr>
              <a:t>Go to our Helpdesk portal: </a:t>
            </a:r>
            <a:r>
              <a:rPr lang="en-US" sz="1800">
                <a:solidFill>
                  <a:schemeClr val="tx1"/>
                </a:solidFill>
                <a:hlinkClick r:id="rId3">
                  <a:extLst>
                    <a:ext uri="{A12FA001-AC4F-418D-AE19-62706E023703}">
                      <ahyp:hlinkClr xmlns:ahyp="http://schemas.microsoft.com/office/drawing/2018/hyperlinkcolor" val="tx"/>
                    </a:ext>
                  </a:extLst>
                </a:hlinkClick>
              </a:rPr>
              <a:t>https://helpdesk.oit.cnmi.gov</a:t>
            </a:r>
            <a:endParaRPr lang="en-US" sz="1800">
              <a:solidFill>
                <a:schemeClr val="tx1"/>
              </a:solidFill>
            </a:endParaRPr>
          </a:p>
          <a:p>
            <a:pPr marL="285750" indent="-285750">
              <a:buClr>
                <a:srgbClr val="5E9732"/>
              </a:buClr>
              <a:buSzPct val="110000"/>
              <a:buFont typeface="Wingdings" panose="05000000000000000000" pitchFamily="2" charset="2"/>
              <a:buChar char="Ø"/>
            </a:pPr>
            <a:endParaRPr lang="en-US" sz="1800" b="1">
              <a:solidFill>
                <a:srgbClr val="558F18"/>
              </a:solidFill>
            </a:endParaRPr>
          </a:p>
          <a:p>
            <a:pPr marL="285750" indent="-285750">
              <a:buClr>
                <a:srgbClr val="5E9732"/>
              </a:buClr>
              <a:buSzPct val="110000"/>
              <a:buFont typeface="Wingdings" panose="05000000000000000000" pitchFamily="2" charset="2"/>
              <a:buChar char="Ø"/>
            </a:pPr>
            <a:r>
              <a:rPr lang="en-US" sz="1800" b="1">
                <a:solidFill>
                  <a:schemeClr val="bg2">
                    <a:lumMod val="76000"/>
                  </a:schemeClr>
                </a:solidFill>
              </a:rPr>
              <a:t>Submit a Ticket</a:t>
            </a:r>
          </a:p>
          <a:p>
            <a:pPr marL="285750" indent="-285750">
              <a:buClr>
                <a:srgbClr val="5E9732"/>
              </a:buClr>
              <a:buSzPct val="110000"/>
              <a:buFont typeface="Arial" panose="05000000000000000000" pitchFamily="2" charset="2"/>
              <a:buChar char="•"/>
            </a:pPr>
            <a:r>
              <a:rPr lang="en-US" sz="1800">
                <a:solidFill>
                  <a:schemeClr val="tx1"/>
                </a:solidFill>
              </a:rPr>
              <a:t>Users have two options to submit a ticket: 1) Login and submit a ticket or 2) Use the "Submit a ticket" section to submit one right away without doing so.</a:t>
            </a:r>
          </a:p>
          <a:p>
            <a:pPr marL="285750" indent="-285750">
              <a:buClr>
                <a:srgbClr val="5E9732"/>
              </a:buClr>
              <a:buSzPct val="110000"/>
              <a:buFont typeface="Wingdings" panose="05000000000000000000" pitchFamily="2" charset="2"/>
              <a:buChar char="Ø"/>
            </a:pPr>
            <a:endParaRPr lang="en-US" sz="1800" b="1">
              <a:solidFill>
                <a:schemeClr val="bg2">
                  <a:lumMod val="76000"/>
                </a:schemeClr>
              </a:solidFill>
            </a:endParaRPr>
          </a:p>
          <a:p>
            <a:pPr marL="285750" indent="-285750">
              <a:buClr>
                <a:srgbClr val="5E9732"/>
              </a:buClr>
              <a:buSzPct val="110000"/>
              <a:buFont typeface="Wingdings" panose="05000000000000000000" pitchFamily="2" charset="2"/>
              <a:buChar char="Ø"/>
            </a:pPr>
            <a:r>
              <a:rPr lang="en-US" sz="1800" b="1">
                <a:solidFill>
                  <a:schemeClr val="bg2">
                    <a:lumMod val="76000"/>
                  </a:schemeClr>
                </a:solidFill>
              </a:rPr>
              <a:t>Provide Details</a:t>
            </a:r>
          </a:p>
          <a:p>
            <a:pPr marL="285750" indent="-285750">
              <a:buClr>
                <a:srgbClr val="5E9732"/>
              </a:buClr>
              <a:buSzPct val="110000"/>
              <a:buFont typeface="Arial" panose="05000000000000000000" pitchFamily="2" charset="2"/>
              <a:buChar char="•"/>
            </a:pPr>
            <a:r>
              <a:rPr lang="en-US" sz="1800">
                <a:solidFill>
                  <a:schemeClr val="tx1"/>
                </a:solidFill>
              </a:rPr>
              <a:t>Select the category: “⚠️ Report a Cyber/Physical Security Issue”</a:t>
            </a:r>
          </a:p>
          <a:p>
            <a:pPr marL="285750" indent="-285750">
              <a:buClr>
                <a:srgbClr val="5E9732"/>
              </a:buClr>
              <a:buSzPct val="110000"/>
              <a:buFont typeface="Arial" panose="05000000000000000000" pitchFamily="2" charset="2"/>
              <a:buChar char="•"/>
            </a:pPr>
            <a:r>
              <a:rPr lang="en-US" sz="1800">
                <a:solidFill>
                  <a:schemeClr val="tx1"/>
                </a:solidFill>
              </a:rPr>
              <a:t>Describe the incident or suspicious activity</a:t>
            </a:r>
          </a:p>
          <a:p>
            <a:pPr marL="285750" indent="-285750">
              <a:buClr>
                <a:srgbClr val="5E9732"/>
              </a:buClr>
              <a:buSzPct val="110000"/>
              <a:buFont typeface="Arial" panose="05000000000000000000" pitchFamily="2" charset="2"/>
              <a:buChar char="•"/>
            </a:pPr>
            <a:r>
              <a:rPr lang="en-US" sz="1800">
                <a:solidFill>
                  <a:schemeClr val="tx1"/>
                </a:solidFill>
              </a:rPr>
              <a:t>Attach screenshot, if available</a:t>
            </a:r>
          </a:p>
          <a:p>
            <a:pPr marL="285750" indent="-285750">
              <a:buClr>
                <a:srgbClr val="5E9732"/>
              </a:buClr>
              <a:buSzPct val="110000"/>
              <a:buFont typeface="Arial" panose="05000000000000000000" pitchFamily="2" charset="2"/>
              <a:buChar char="•"/>
            </a:pPr>
            <a:r>
              <a:rPr lang="en-US" sz="1800">
                <a:solidFill>
                  <a:schemeClr val="tx1"/>
                </a:solidFill>
              </a:rPr>
              <a:t>Inform OIT if you clicked on a link or opened a file.</a:t>
            </a:r>
          </a:p>
          <a:p>
            <a:pPr marL="285750" indent="-285750">
              <a:buClr>
                <a:srgbClr val="5E9732"/>
              </a:buClr>
              <a:buSzPct val="110000"/>
              <a:buFont typeface="Wingdings" panose="05000000000000000000" pitchFamily="2" charset="2"/>
              <a:buChar char="Ø"/>
            </a:pPr>
            <a:endParaRPr lang="en-US" sz="1800" b="1">
              <a:solidFill>
                <a:schemeClr val="bg2">
                  <a:lumMod val="76000"/>
                </a:schemeClr>
              </a:solidFill>
            </a:endParaRPr>
          </a:p>
          <a:p>
            <a:pPr marL="285750" indent="-285750">
              <a:buClr>
                <a:srgbClr val="5E9732"/>
              </a:buClr>
              <a:buSzPct val="110000"/>
              <a:buFont typeface="Wingdings" panose="05000000000000000000" pitchFamily="2" charset="2"/>
              <a:buChar char="Ø"/>
            </a:pPr>
            <a:r>
              <a:rPr lang="en-US" sz="1800" b="1">
                <a:solidFill>
                  <a:schemeClr val="bg2">
                    <a:lumMod val="76000"/>
                  </a:schemeClr>
                </a:solidFill>
              </a:rPr>
              <a:t>Submit</a:t>
            </a:r>
          </a:p>
          <a:p>
            <a:pPr marL="285750" indent="-285750">
              <a:buClr>
                <a:srgbClr val="5E9732"/>
              </a:buClr>
              <a:buSzPct val="110000"/>
              <a:buFont typeface="Arial" panose="05000000000000000000" pitchFamily="2" charset="2"/>
              <a:buChar char="•"/>
            </a:pPr>
            <a:r>
              <a:rPr lang="en-US" sz="1800">
                <a:solidFill>
                  <a:schemeClr val="tx1"/>
                </a:solidFill>
              </a:rPr>
              <a:t>You should receive an email confirming the ticket submission.</a:t>
            </a:r>
          </a:p>
        </p:txBody>
      </p:sp>
      <p:sp>
        <p:nvSpPr>
          <p:cNvPr id="10" name="TextBox 9">
            <a:extLst>
              <a:ext uri="{FF2B5EF4-FFF2-40B4-BE49-F238E27FC236}">
                <a16:creationId xmlns:a16="http://schemas.microsoft.com/office/drawing/2014/main" id="{7585C933-F494-340C-E182-0A79903755E6}"/>
              </a:ext>
            </a:extLst>
          </p:cNvPr>
          <p:cNvSpPr txBox="1"/>
          <p:nvPr/>
        </p:nvSpPr>
        <p:spPr>
          <a:xfrm>
            <a:off x="7787963" y="2280732"/>
            <a:ext cx="381347" cy="400110"/>
          </a:xfrm>
          <a:prstGeom prst="rect">
            <a:avLst/>
          </a:prstGeom>
          <a:noFill/>
        </p:spPr>
        <p:txBody>
          <a:bodyPr wrap="square" rtlCol="0">
            <a:spAutoFit/>
          </a:bodyPr>
          <a:lstStyle/>
          <a:p>
            <a:r>
              <a:rPr lang="en-US" sz="2000">
                <a:solidFill>
                  <a:schemeClr val="bg2">
                    <a:lumMod val="75000"/>
                  </a:schemeClr>
                </a:solidFill>
              </a:rPr>
              <a:t>1</a:t>
            </a:r>
          </a:p>
        </p:txBody>
      </p:sp>
      <p:sp>
        <p:nvSpPr>
          <p:cNvPr id="11" name="TextBox 10">
            <a:extLst>
              <a:ext uri="{FF2B5EF4-FFF2-40B4-BE49-F238E27FC236}">
                <a16:creationId xmlns:a16="http://schemas.microsoft.com/office/drawing/2014/main" id="{71C03895-70E3-3E81-229B-379549AAEBC1}"/>
              </a:ext>
            </a:extLst>
          </p:cNvPr>
          <p:cNvSpPr txBox="1"/>
          <p:nvPr/>
        </p:nvSpPr>
        <p:spPr>
          <a:xfrm>
            <a:off x="7787963" y="4049754"/>
            <a:ext cx="381347" cy="400110"/>
          </a:xfrm>
          <a:prstGeom prst="rect">
            <a:avLst/>
          </a:prstGeom>
          <a:noFill/>
        </p:spPr>
        <p:txBody>
          <a:bodyPr wrap="square" rtlCol="0">
            <a:spAutoFit/>
          </a:bodyPr>
          <a:lstStyle/>
          <a:p>
            <a:r>
              <a:rPr lang="en-US" sz="2000">
                <a:solidFill>
                  <a:schemeClr val="bg2">
                    <a:lumMod val="75000"/>
                  </a:schemeClr>
                </a:solidFill>
              </a:rPr>
              <a:t>2</a:t>
            </a:r>
          </a:p>
        </p:txBody>
      </p:sp>
      <p:pic>
        <p:nvPicPr>
          <p:cNvPr id="2" name="Picture 1" descr="Qr code&#10;&#10;AI-generated content may be incorrect.">
            <a:extLst>
              <a:ext uri="{FF2B5EF4-FFF2-40B4-BE49-F238E27FC236}">
                <a16:creationId xmlns:a16="http://schemas.microsoft.com/office/drawing/2014/main" id="{24F963F3-8FD4-36B0-C20E-6EB23CFC0E85}"/>
              </a:ext>
            </a:extLst>
          </p:cNvPr>
          <p:cNvPicPr>
            <a:picLocks noChangeAspect="1"/>
          </p:cNvPicPr>
          <p:nvPr/>
        </p:nvPicPr>
        <p:blipFill>
          <a:blip r:embed="rId4"/>
          <a:stretch>
            <a:fillRect/>
          </a:stretch>
        </p:blipFill>
        <p:spPr>
          <a:xfrm>
            <a:off x="7692691" y="82716"/>
            <a:ext cx="947488" cy="967541"/>
          </a:xfrm>
          <a:prstGeom prst="rect">
            <a:avLst/>
          </a:prstGeom>
        </p:spPr>
      </p:pic>
    </p:spTree>
    <p:extLst>
      <p:ext uri="{BB962C8B-B14F-4D97-AF65-F5344CB8AC3E}">
        <p14:creationId xmlns:p14="http://schemas.microsoft.com/office/powerpoint/2010/main" val="10058289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1019F-B6E2-A173-B15E-61B3CC827694}"/>
            </a:ext>
          </a:extLst>
        </p:cNvPr>
        <p:cNvGrpSpPr/>
        <p:nvPr/>
      </p:nvGrpSpPr>
      <p:grpSpPr>
        <a:xfrm>
          <a:off x="0" y="0"/>
          <a:ext cx="0" cy="0"/>
          <a:chOff x="0" y="0"/>
          <a:chExt cx="0" cy="0"/>
        </a:xfrm>
      </p:grpSpPr>
      <p:pic>
        <p:nvPicPr>
          <p:cNvPr id="22" name="Picture 21" descr="Qr code&#10;&#10;AI-generated content may be incorrect.">
            <a:extLst>
              <a:ext uri="{FF2B5EF4-FFF2-40B4-BE49-F238E27FC236}">
                <a16:creationId xmlns:a16="http://schemas.microsoft.com/office/drawing/2014/main" id="{DA602436-6AEF-5DA8-524D-B1DB35E3DEA8}"/>
              </a:ext>
            </a:extLst>
          </p:cNvPr>
          <p:cNvPicPr>
            <a:picLocks noChangeAspect="1"/>
          </p:cNvPicPr>
          <p:nvPr/>
        </p:nvPicPr>
        <p:blipFill>
          <a:blip r:embed="rId2"/>
          <a:stretch>
            <a:fillRect/>
          </a:stretch>
        </p:blipFill>
        <p:spPr>
          <a:xfrm>
            <a:off x="7692691" y="82716"/>
            <a:ext cx="947488" cy="967541"/>
          </a:xfrm>
          <a:prstGeom prst="rect">
            <a:avLst/>
          </a:prstGeom>
        </p:spPr>
      </p:pic>
      <p:pic>
        <p:nvPicPr>
          <p:cNvPr id="2" name="Picture 1">
            <a:extLst>
              <a:ext uri="{FF2B5EF4-FFF2-40B4-BE49-F238E27FC236}">
                <a16:creationId xmlns:a16="http://schemas.microsoft.com/office/drawing/2014/main" id="{8FBE1FC0-BC8A-83AA-E0F6-04F5530B4C3C}"/>
              </a:ext>
            </a:extLst>
          </p:cNvPr>
          <p:cNvPicPr>
            <a:picLocks noChangeAspect="1"/>
          </p:cNvPicPr>
          <p:nvPr/>
        </p:nvPicPr>
        <p:blipFill>
          <a:blip r:embed="rId3"/>
          <a:stretch>
            <a:fillRect/>
          </a:stretch>
        </p:blipFill>
        <p:spPr>
          <a:xfrm>
            <a:off x="6622971" y="1514853"/>
            <a:ext cx="5218442" cy="4564703"/>
          </a:xfrm>
          <a:prstGeom prst="rect">
            <a:avLst/>
          </a:prstGeom>
        </p:spPr>
      </p:pic>
      <p:cxnSp>
        <p:nvCxnSpPr>
          <p:cNvPr id="6" name="Straight Arrow Connector 5">
            <a:extLst>
              <a:ext uri="{FF2B5EF4-FFF2-40B4-BE49-F238E27FC236}">
                <a16:creationId xmlns:a16="http://schemas.microsoft.com/office/drawing/2014/main" id="{A821142C-D1B7-4B47-7120-15B846A14884}"/>
              </a:ext>
            </a:extLst>
          </p:cNvPr>
          <p:cNvCxnSpPr/>
          <p:nvPr/>
        </p:nvCxnSpPr>
        <p:spPr bwMode="auto">
          <a:xfrm>
            <a:off x="6437076" y="2552119"/>
            <a:ext cx="371789"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DB87C107-E555-4DDC-FF56-8A54D241A50C}"/>
              </a:ext>
            </a:extLst>
          </p:cNvPr>
          <p:cNvCxnSpPr/>
          <p:nvPr/>
        </p:nvCxnSpPr>
        <p:spPr bwMode="auto">
          <a:xfrm>
            <a:off x="10890171" y="4399368"/>
            <a:ext cx="371789"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9F097D6A-3566-359F-CBF1-6BB4E8C8665E}"/>
              </a:ext>
            </a:extLst>
          </p:cNvPr>
          <p:cNvSpPr txBox="1"/>
          <p:nvPr/>
        </p:nvSpPr>
        <p:spPr>
          <a:xfrm>
            <a:off x="350587" y="1517954"/>
            <a:ext cx="6190228" cy="5078313"/>
          </a:xfrm>
          <a:prstGeom prst="rect">
            <a:avLst/>
          </a:prstGeom>
          <a:noFill/>
        </p:spPr>
        <p:txBody>
          <a:bodyPr wrap="square" lIns="91440" tIns="45720" rIns="91440" bIns="45720" numCol="1" rtlCol="0" anchor="t">
            <a:spAutoFit/>
          </a:bodyPr>
          <a:lstStyle/>
          <a:p>
            <a:pPr marL="285750" indent="-285750">
              <a:buClr>
                <a:srgbClr val="5E9732"/>
              </a:buClr>
              <a:buSzPct val="110000"/>
              <a:buFont typeface="Wingdings" panose="05000000000000000000" pitchFamily="2" charset="2"/>
              <a:buChar char="Ø"/>
            </a:pPr>
            <a:r>
              <a:rPr lang="en-US" sz="1800" b="1">
                <a:solidFill>
                  <a:schemeClr val="bg2">
                    <a:lumMod val="76000"/>
                  </a:schemeClr>
                </a:solidFill>
              </a:rPr>
              <a:t>Access the Helpdesk</a:t>
            </a:r>
            <a:endParaRPr lang="en-US" sz="1800">
              <a:solidFill>
                <a:schemeClr val="bg2">
                  <a:lumMod val="76000"/>
                </a:schemeClr>
              </a:solidFill>
            </a:endParaRPr>
          </a:p>
          <a:p>
            <a:pPr marL="285750" indent="-285750">
              <a:buClr>
                <a:srgbClr val="5E9732"/>
              </a:buClr>
              <a:buSzPct val="110000"/>
              <a:buFont typeface="Arial" panose="05000000000000000000" pitchFamily="2" charset="2"/>
              <a:buChar char="•"/>
            </a:pPr>
            <a:r>
              <a:rPr lang="en-US" sz="1800">
                <a:solidFill>
                  <a:schemeClr val="tx1"/>
                </a:solidFill>
              </a:rPr>
              <a:t>Go to our Helpdesk portal: </a:t>
            </a:r>
            <a:r>
              <a:rPr lang="en-US" sz="1800">
                <a:solidFill>
                  <a:schemeClr val="tx1"/>
                </a:solidFill>
                <a:hlinkClick r:id="rId4">
                  <a:extLst>
                    <a:ext uri="{A12FA001-AC4F-418D-AE19-62706E023703}">
                      <ahyp:hlinkClr xmlns:ahyp="http://schemas.microsoft.com/office/drawing/2018/hyperlinkcolor" val="tx"/>
                    </a:ext>
                  </a:extLst>
                </a:hlinkClick>
              </a:rPr>
              <a:t>https://helpdesk.oit.cnmi.gov</a:t>
            </a:r>
            <a:endParaRPr lang="en-US" sz="1800">
              <a:solidFill>
                <a:schemeClr val="tx1"/>
              </a:solidFill>
            </a:endParaRPr>
          </a:p>
          <a:p>
            <a:pPr marL="285750" indent="-285750">
              <a:buClr>
                <a:srgbClr val="5E9732"/>
              </a:buClr>
              <a:buSzPct val="110000"/>
              <a:buFont typeface="Wingdings" panose="05000000000000000000" pitchFamily="2" charset="2"/>
              <a:buChar char="Ø"/>
            </a:pPr>
            <a:endParaRPr lang="en-US" sz="1800" b="1">
              <a:solidFill>
                <a:srgbClr val="558F18"/>
              </a:solidFill>
            </a:endParaRPr>
          </a:p>
          <a:p>
            <a:pPr marL="285750" indent="-285750">
              <a:buClr>
                <a:srgbClr val="5E9732"/>
              </a:buClr>
              <a:buSzPct val="110000"/>
              <a:buFont typeface="Wingdings" panose="05000000000000000000" pitchFamily="2" charset="2"/>
              <a:buChar char="Ø"/>
            </a:pPr>
            <a:r>
              <a:rPr lang="en-US" sz="1800" b="1">
                <a:solidFill>
                  <a:schemeClr val="bg2">
                    <a:lumMod val="76000"/>
                  </a:schemeClr>
                </a:solidFill>
              </a:rPr>
              <a:t>Submit a Ticket</a:t>
            </a:r>
          </a:p>
          <a:p>
            <a:pPr marL="285750" indent="-285750">
              <a:buClr>
                <a:srgbClr val="5E9732"/>
              </a:buClr>
              <a:buSzPct val="110000"/>
              <a:buFont typeface="Arial" panose="05000000000000000000" pitchFamily="2" charset="2"/>
              <a:buChar char="•"/>
            </a:pPr>
            <a:r>
              <a:rPr lang="en-US" sz="1800">
                <a:solidFill>
                  <a:schemeClr val="tx1"/>
                </a:solidFill>
              </a:rPr>
              <a:t>Users have two options to submit a ticket: 1) Login and submit a ticket or 2) Use the "Submit a ticket" section to submit one right away without doing so.</a:t>
            </a:r>
          </a:p>
          <a:p>
            <a:pPr marL="285750" indent="-285750">
              <a:buClr>
                <a:srgbClr val="5E9732"/>
              </a:buClr>
              <a:buSzPct val="110000"/>
              <a:buFont typeface="Wingdings" panose="05000000000000000000" pitchFamily="2" charset="2"/>
              <a:buChar char="Ø"/>
            </a:pPr>
            <a:endParaRPr lang="en-US" sz="1800" b="1">
              <a:solidFill>
                <a:schemeClr val="bg2">
                  <a:lumMod val="76000"/>
                </a:schemeClr>
              </a:solidFill>
            </a:endParaRPr>
          </a:p>
          <a:p>
            <a:pPr marL="285750" indent="-285750">
              <a:buClr>
                <a:srgbClr val="5E9732"/>
              </a:buClr>
              <a:buSzPct val="110000"/>
              <a:buFont typeface="Wingdings" panose="05000000000000000000" pitchFamily="2" charset="2"/>
              <a:buChar char="Ø"/>
            </a:pPr>
            <a:r>
              <a:rPr lang="en-US" sz="1800" b="1">
                <a:solidFill>
                  <a:schemeClr val="bg2">
                    <a:lumMod val="76000"/>
                  </a:schemeClr>
                </a:solidFill>
              </a:rPr>
              <a:t>Provide Details</a:t>
            </a:r>
          </a:p>
          <a:p>
            <a:pPr marL="285750" indent="-285750">
              <a:buClr>
                <a:srgbClr val="5E9732"/>
              </a:buClr>
              <a:buSzPct val="110000"/>
              <a:buFont typeface="Arial" panose="05000000000000000000" pitchFamily="2" charset="2"/>
              <a:buChar char="•"/>
            </a:pPr>
            <a:r>
              <a:rPr lang="en-US" sz="1800">
                <a:solidFill>
                  <a:schemeClr val="tx1"/>
                </a:solidFill>
              </a:rPr>
              <a:t>Select the category: "⚠️ Report a Cyber/Physical Security Issue“ </a:t>
            </a:r>
          </a:p>
          <a:p>
            <a:pPr marL="285750" indent="-285750">
              <a:buClr>
                <a:srgbClr val="5E9732"/>
              </a:buClr>
              <a:buSzPct val="110000"/>
              <a:buFont typeface="Arial" panose="05000000000000000000" pitchFamily="2" charset="2"/>
              <a:buChar char="•"/>
            </a:pPr>
            <a:r>
              <a:rPr lang="en-US" sz="1800">
                <a:solidFill>
                  <a:schemeClr val="tx1"/>
                </a:solidFill>
              </a:rPr>
              <a:t>Describe the incident or suspicious activity</a:t>
            </a:r>
          </a:p>
          <a:p>
            <a:pPr marL="285750" indent="-285750">
              <a:buClr>
                <a:srgbClr val="5E9732"/>
              </a:buClr>
              <a:buSzPct val="110000"/>
              <a:buFont typeface="Arial" panose="05000000000000000000" pitchFamily="2" charset="2"/>
              <a:buChar char="•"/>
            </a:pPr>
            <a:r>
              <a:rPr lang="en-US" sz="1800">
                <a:solidFill>
                  <a:schemeClr val="tx1"/>
                </a:solidFill>
              </a:rPr>
              <a:t>Attach screenshot, if available</a:t>
            </a:r>
          </a:p>
          <a:p>
            <a:pPr marL="285750" indent="-285750">
              <a:buClr>
                <a:srgbClr val="5E9732"/>
              </a:buClr>
              <a:buSzPct val="110000"/>
              <a:buFont typeface="Arial" panose="05000000000000000000" pitchFamily="2" charset="2"/>
              <a:buChar char="•"/>
            </a:pPr>
            <a:r>
              <a:rPr lang="en-US" sz="1800">
                <a:solidFill>
                  <a:schemeClr val="tx1"/>
                </a:solidFill>
              </a:rPr>
              <a:t>Inform OIT if you clicked on a link or opened a file.</a:t>
            </a:r>
          </a:p>
          <a:p>
            <a:pPr marL="285750" indent="-285750">
              <a:buClr>
                <a:srgbClr val="5E9732"/>
              </a:buClr>
              <a:buSzPct val="110000"/>
              <a:buFont typeface="Wingdings" panose="05000000000000000000" pitchFamily="2" charset="2"/>
              <a:buChar char="Ø"/>
            </a:pPr>
            <a:endParaRPr lang="en-US" sz="1800" b="1">
              <a:solidFill>
                <a:schemeClr val="bg2">
                  <a:lumMod val="76000"/>
                </a:schemeClr>
              </a:solidFill>
            </a:endParaRPr>
          </a:p>
          <a:p>
            <a:pPr marL="285750" indent="-285750">
              <a:buClr>
                <a:srgbClr val="5E9732"/>
              </a:buClr>
              <a:buSzPct val="110000"/>
              <a:buFont typeface="Wingdings" panose="05000000000000000000" pitchFamily="2" charset="2"/>
              <a:buChar char="Ø"/>
            </a:pPr>
            <a:r>
              <a:rPr lang="en-US" sz="1800" b="1">
                <a:solidFill>
                  <a:schemeClr val="bg2">
                    <a:lumMod val="76000"/>
                  </a:schemeClr>
                </a:solidFill>
              </a:rPr>
              <a:t>Submit</a:t>
            </a:r>
          </a:p>
          <a:p>
            <a:pPr marL="285750" indent="-285750">
              <a:buClr>
                <a:srgbClr val="5E9732"/>
              </a:buClr>
              <a:buSzPct val="110000"/>
              <a:buFont typeface="Arial" panose="05000000000000000000" pitchFamily="2" charset="2"/>
              <a:buChar char="•"/>
            </a:pPr>
            <a:r>
              <a:rPr lang="en-US" sz="1800">
                <a:solidFill>
                  <a:schemeClr val="tx1"/>
                </a:solidFill>
              </a:rPr>
              <a:t>You should receive an email confirming the ticket submission.</a:t>
            </a:r>
          </a:p>
        </p:txBody>
      </p:sp>
      <p:sp>
        <p:nvSpPr>
          <p:cNvPr id="18" name="Title 2">
            <a:extLst>
              <a:ext uri="{FF2B5EF4-FFF2-40B4-BE49-F238E27FC236}">
                <a16:creationId xmlns:a16="http://schemas.microsoft.com/office/drawing/2014/main" id="{683E4B42-85E1-29A2-D644-62EC91369C0E}"/>
              </a:ext>
            </a:extLst>
          </p:cNvPr>
          <p:cNvSpPr>
            <a:spLocks noGrp="1"/>
          </p:cNvSpPr>
          <p:nvPr>
            <p:ph type="ctrTitle"/>
          </p:nvPr>
        </p:nvSpPr>
        <p:spPr>
          <a:xfrm>
            <a:off x="0" y="-90237"/>
            <a:ext cx="12192000" cy="1143000"/>
          </a:xfrm>
        </p:spPr>
        <p:txBody>
          <a:bodyPr lIns="640080" tIns="274320" rIns="91440" bIns="91440" anchor="t"/>
          <a:lstStyle/>
          <a:p>
            <a:r>
              <a:rPr lang="en-US" sz="2800">
                <a:latin typeface="Arial"/>
                <a:cs typeface="Arial"/>
              </a:rPr>
              <a:t>How do you report a cyber incident, </a:t>
            </a:r>
            <a:br>
              <a:rPr lang="en-US" sz="2800">
                <a:latin typeface="Arial"/>
                <a:cs typeface="Arial"/>
              </a:rPr>
            </a:br>
            <a:r>
              <a:rPr lang="en-US" sz="2800">
                <a:latin typeface="Arial"/>
                <a:cs typeface="Arial"/>
              </a:rPr>
              <a:t>or suspected cyber incident to OIT?</a:t>
            </a:r>
            <a:endParaRPr lang="en-US" sz="2800" b="0">
              <a:solidFill>
                <a:srgbClr val="000000"/>
              </a:solidFill>
              <a:latin typeface="Arial"/>
              <a:cs typeface="Arial"/>
            </a:endParaRPr>
          </a:p>
          <a:p>
            <a:pPr>
              <a:lnSpc>
                <a:spcPts val="3400"/>
              </a:lnSpc>
            </a:pPr>
            <a:endParaRPr lang="en-US" sz="3200"/>
          </a:p>
        </p:txBody>
      </p:sp>
    </p:spTree>
    <p:extLst>
      <p:ext uri="{BB962C8B-B14F-4D97-AF65-F5344CB8AC3E}">
        <p14:creationId xmlns:p14="http://schemas.microsoft.com/office/powerpoint/2010/main" val="5082122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2D047-53F7-13CE-B313-9F700FCE124B}"/>
            </a:ext>
          </a:extLst>
        </p:cNvPr>
        <p:cNvGrpSpPr/>
        <p:nvPr/>
      </p:nvGrpSpPr>
      <p:grpSpPr>
        <a:xfrm>
          <a:off x="0" y="0"/>
          <a:ext cx="0" cy="0"/>
          <a:chOff x="0" y="0"/>
          <a:chExt cx="0" cy="0"/>
        </a:xfrm>
      </p:grpSpPr>
      <p:pic>
        <p:nvPicPr>
          <p:cNvPr id="21" name="Picture 20" descr="Qr code&#10;&#10;AI-generated content may be incorrect.">
            <a:extLst>
              <a:ext uri="{FF2B5EF4-FFF2-40B4-BE49-F238E27FC236}">
                <a16:creationId xmlns:a16="http://schemas.microsoft.com/office/drawing/2014/main" id="{E58FB9B1-22E9-AADA-F355-16E57C39A1BE}"/>
              </a:ext>
            </a:extLst>
          </p:cNvPr>
          <p:cNvPicPr>
            <a:picLocks noChangeAspect="1"/>
          </p:cNvPicPr>
          <p:nvPr/>
        </p:nvPicPr>
        <p:blipFill>
          <a:blip r:embed="rId2"/>
          <a:stretch>
            <a:fillRect/>
          </a:stretch>
        </p:blipFill>
        <p:spPr>
          <a:xfrm>
            <a:off x="7692691" y="82716"/>
            <a:ext cx="947488" cy="967541"/>
          </a:xfrm>
          <a:prstGeom prst="rect">
            <a:avLst/>
          </a:prstGeom>
        </p:spPr>
      </p:pic>
      <p:pic>
        <p:nvPicPr>
          <p:cNvPr id="5" name="Picture 4">
            <a:extLst>
              <a:ext uri="{FF2B5EF4-FFF2-40B4-BE49-F238E27FC236}">
                <a16:creationId xmlns:a16="http://schemas.microsoft.com/office/drawing/2014/main" id="{77874E91-84E1-45C1-3537-DD193EF4A12D}"/>
              </a:ext>
            </a:extLst>
          </p:cNvPr>
          <p:cNvPicPr>
            <a:picLocks noChangeAspect="1"/>
          </p:cNvPicPr>
          <p:nvPr/>
        </p:nvPicPr>
        <p:blipFill>
          <a:blip r:embed="rId3"/>
          <a:stretch>
            <a:fillRect/>
          </a:stretch>
        </p:blipFill>
        <p:spPr>
          <a:xfrm>
            <a:off x="6622141" y="1574039"/>
            <a:ext cx="5293014" cy="4614572"/>
          </a:xfrm>
          <a:prstGeom prst="rect">
            <a:avLst/>
          </a:prstGeom>
        </p:spPr>
      </p:pic>
      <p:cxnSp>
        <p:nvCxnSpPr>
          <p:cNvPr id="6" name="Straight Arrow Connector 5">
            <a:extLst>
              <a:ext uri="{FF2B5EF4-FFF2-40B4-BE49-F238E27FC236}">
                <a16:creationId xmlns:a16="http://schemas.microsoft.com/office/drawing/2014/main" id="{01027B72-CB44-F1BF-4284-2FCF9F1FC01E}"/>
              </a:ext>
            </a:extLst>
          </p:cNvPr>
          <p:cNvCxnSpPr/>
          <p:nvPr/>
        </p:nvCxnSpPr>
        <p:spPr bwMode="auto">
          <a:xfrm>
            <a:off x="6436246" y="5906350"/>
            <a:ext cx="371789"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2C274A14-F379-95F4-A200-E556FF88973E}"/>
              </a:ext>
            </a:extLst>
          </p:cNvPr>
          <p:cNvCxnSpPr/>
          <p:nvPr/>
        </p:nvCxnSpPr>
        <p:spPr bwMode="auto">
          <a:xfrm>
            <a:off x="6436246" y="2240378"/>
            <a:ext cx="371789"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752A4405-DCF4-3F20-C0C9-268264E5150D}"/>
              </a:ext>
            </a:extLst>
          </p:cNvPr>
          <p:cNvCxnSpPr/>
          <p:nvPr/>
        </p:nvCxnSpPr>
        <p:spPr bwMode="auto">
          <a:xfrm>
            <a:off x="6436245" y="3970370"/>
            <a:ext cx="371789"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9676977D-5732-6D51-1374-ADFD774E8D38}"/>
              </a:ext>
            </a:extLst>
          </p:cNvPr>
          <p:cNvCxnSpPr/>
          <p:nvPr/>
        </p:nvCxnSpPr>
        <p:spPr bwMode="auto">
          <a:xfrm>
            <a:off x="6436244" y="5055592"/>
            <a:ext cx="371789"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09337F7C-07CF-E68A-CB6E-C96B0D8051C9}"/>
              </a:ext>
            </a:extLst>
          </p:cNvPr>
          <p:cNvCxnSpPr/>
          <p:nvPr/>
        </p:nvCxnSpPr>
        <p:spPr bwMode="auto">
          <a:xfrm>
            <a:off x="6436246" y="2983956"/>
            <a:ext cx="371789"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9F97F6DC-13ED-391B-E682-609BA58560C8}"/>
              </a:ext>
            </a:extLst>
          </p:cNvPr>
          <p:cNvSpPr txBox="1"/>
          <p:nvPr/>
        </p:nvSpPr>
        <p:spPr>
          <a:xfrm>
            <a:off x="350587" y="1517954"/>
            <a:ext cx="6190228" cy="5078313"/>
          </a:xfrm>
          <a:prstGeom prst="rect">
            <a:avLst/>
          </a:prstGeom>
          <a:noFill/>
        </p:spPr>
        <p:txBody>
          <a:bodyPr wrap="square" lIns="91440" tIns="45720" rIns="91440" bIns="45720" numCol="1" rtlCol="0" anchor="t">
            <a:spAutoFit/>
          </a:bodyPr>
          <a:lstStyle/>
          <a:p>
            <a:pPr marL="285750" indent="-285750">
              <a:buClr>
                <a:srgbClr val="5E9732"/>
              </a:buClr>
              <a:buSzPct val="110000"/>
              <a:buFont typeface="Wingdings" panose="05000000000000000000" pitchFamily="2" charset="2"/>
              <a:buChar char="Ø"/>
            </a:pPr>
            <a:r>
              <a:rPr lang="en-US" sz="1800" b="1">
                <a:solidFill>
                  <a:schemeClr val="bg2">
                    <a:lumMod val="76000"/>
                  </a:schemeClr>
                </a:solidFill>
              </a:rPr>
              <a:t>Access the Helpdesk</a:t>
            </a:r>
            <a:endParaRPr lang="en-US" sz="1800">
              <a:solidFill>
                <a:schemeClr val="bg2">
                  <a:lumMod val="76000"/>
                </a:schemeClr>
              </a:solidFill>
            </a:endParaRPr>
          </a:p>
          <a:p>
            <a:pPr marL="285750" indent="-285750">
              <a:buClr>
                <a:srgbClr val="5E9732"/>
              </a:buClr>
              <a:buSzPct val="110000"/>
              <a:buFont typeface="Arial" panose="05000000000000000000" pitchFamily="2" charset="2"/>
              <a:buChar char="•"/>
            </a:pPr>
            <a:r>
              <a:rPr lang="en-US" sz="1800">
                <a:solidFill>
                  <a:schemeClr val="tx1"/>
                </a:solidFill>
              </a:rPr>
              <a:t>Go to our Helpdesk portal: </a:t>
            </a:r>
            <a:r>
              <a:rPr lang="en-US" sz="1800">
                <a:solidFill>
                  <a:schemeClr val="tx1"/>
                </a:solidFill>
                <a:hlinkClick r:id="rId4">
                  <a:extLst>
                    <a:ext uri="{A12FA001-AC4F-418D-AE19-62706E023703}">
                      <ahyp:hlinkClr xmlns:ahyp="http://schemas.microsoft.com/office/drawing/2018/hyperlinkcolor" val="tx"/>
                    </a:ext>
                  </a:extLst>
                </a:hlinkClick>
              </a:rPr>
              <a:t>https://helpdesk.oit.cnmi.gov</a:t>
            </a:r>
            <a:endParaRPr lang="en-US" sz="1800">
              <a:solidFill>
                <a:schemeClr val="tx1"/>
              </a:solidFill>
            </a:endParaRPr>
          </a:p>
          <a:p>
            <a:pPr marL="285750" indent="-285750">
              <a:buClr>
                <a:srgbClr val="5E9732"/>
              </a:buClr>
              <a:buSzPct val="110000"/>
              <a:buFont typeface="Wingdings" panose="05000000000000000000" pitchFamily="2" charset="2"/>
              <a:buChar char="Ø"/>
            </a:pPr>
            <a:endParaRPr lang="en-US" sz="1800" b="1">
              <a:solidFill>
                <a:srgbClr val="558F18"/>
              </a:solidFill>
            </a:endParaRPr>
          </a:p>
          <a:p>
            <a:pPr marL="285750" indent="-285750">
              <a:buClr>
                <a:srgbClr val="5E9732"/>
              </a:buClr>
              <a:buSzPct val="110000"/>
              <a:buFont typeface="Wingdings" panose="05000000000000000000" pitchFamily="2" charset="2"/>
              <a:buChar char="Ø"/>
            </a:pPr>
            <a:r>
              <a:rPr lang="en-US" sz="1800" b="1">
                <a:solidFill>
                  <a:schemeClr val="bg2">
                    <a:lumMod val="76000"/>
                  </a:schemeClr>
                </a:solidFill>
              </a:rPr>
              <a:t>Submit a Ticket</a:t>
            </a:r>
          </a:p>
          <a:p>
            <a:pPr marL="285750" indent="-285750">
              <a:buClr>
                <a:srgbClr val="5E9732"/>
              </a:buClr>
              <a:buSzPct val="110000"/>
              <a:buFont typeface="Arial" panose="05000000000000000000" pitchFamily="2" charset="2"/>
              <a:buChar char="•"/>
            </a:pPr>
            <a:r>
              <a:rPr lang="en-US" sz="1800">
                <a:solidFill>
                  <a:schemeClr val="tx1"/>
                </a:solidFill>
              </a:rPr>
              <a:t>Users have two options to submit a ticket: 1) Login and submit a ticket or 2) Use the "Submit a ticket" section to submit one right away without doing so.</a:t>
            </a:r>
          </a:p>
          <a:p>
            <a:pPr marL="285750" indent="-285750">
              <a:buClr>
                <a:srgbClr val="5E9732"/>
              </a:buClr>
              <a:buSzPct val="110000"/>
              <a:buFont typeface="Wingdings" panose="05000000000000000000" pitchFamily="2" charset="2"/>
              <a:buChar char="Ø"/>
            </a:pPr>
            <a:endParaRPr lang="en-US" sz="1800" b="1">
              <a:solidFill>
                <a:schemeClr val="bg2">
                  <a:lumMod val="76000"/>
                </a:schemeClr>
              </a:solidFill>
            </a:endParaRPr>
          </a:p>
          <a:p>
            <a:pPr marL="285750" indent="-285750">
              <a:buClr>
                <a:srgbClr val="5E9732"/>
              </a:buClr>
              <a:buSzPct val="110000"/>
              <a:buFont typeface="Wingdings" panose="05000000000000000000" pitchFamily="2" charset="2"/>
              <a:buChar char="Ø"/>
            </a:pPr>
            <a:r>
              <a:rPr lang="en-US" sz="1800" b="1">
                <a:solidFill>
                  <a:schemeClr val="bg2">
                    <a:lumMod val="76000"/>
                  </a:schemeClr>
                </a:solidFill>
              </a:rPr>
              <a:t>Provide Details</a:t>
            </a:r>
          </a:p>
          <a:p>
            <a:pPr marL="285750" indent="-285750">
              <a:buClr>
                <a:srgbClr val="5E9732"/>
              </a:buClr>
              <a:buSzPct val="110000"/>
              <a:buFont typeface="Arial" panose="05000000000000000000" pitchFamily="2" charset="2"/>
              <a:buChar char="•"/>
            </a:pPr>
            <a:r>
              <a:rPr lang="en-US" sz="1800">
                <a:solidFill>
                  <a:schemeClr val="tx1"/>
                </a:solidFill>
              </a:rPr>
              <a:t>Select the category: "⚠️ Report a Cyber/Physical Security Issue“ </a:t>
            </a:r>
          </a:p>
          <a:p>
            <a:pPr marL="285750" indent="-285750">
              <a:buClr>
                <a:srgbClr val="5E9732"/>
              </a:buClr>
              <a:buSzPct val="110000"/>
              <a:buFont typeface="Arial" panose="05000000000000000000" pitchFamily="2" charset="2"/>
              <a:buChar char="•"/>
            </a:pPr>
            <a:r>
              <a:rPr lang="en-US" sz="1800">
                <a:solidFill>
                  <a:schemeClr val="tx1"/>
                </a:solidFill>
              </a:rPr>
              <a:t>Describe the incident or suspicious activity</a:t>
            </a:r>
          </a:p>
          <a:p>
            <a:pPr marL="285750" indent="-285750">
              <a:buClr>
                <a:srgbClr val="5E9732"/>
              </a:buClr>
              <a:buSzPct val="110000"/>
              <a:buFont typeface="Arial" panose="05000000000000000000" pitchFamily="2" charset="2"/>
              <a:buChar char="•"/>
            </a:pPr>
            <a:r>
              <a:rPr lang="en-US" sz="1800">
                <a:solidFill>
                  <a:schemeClr val="tx1"/>
                </a:solidFill>
              </a:rPr>
              <a:t>Attach screenshot, if available</a:t>
            </a:r>
          </a:p>
          <a:p>
            <a:pPr marL="285750" indent="-285750">
              <a:buClr>
                <a:srgbClr val="5E9732"/>
              </a:buClr>
              <a:buSzPct val="110000"/>
              <a:buFont typeface="Arial" panose="05000000000000000000" pitchFamily="2" charset="2"/>
              <a:buChar char="•"/>
            </a:pPr>
            <a:r>
              <a:rPr lang="en-US" sz="1800">
                <a:solidFill>
                  <a:schemeClr val="tx1"/>
                </a:solidFill>
              </a:rPr>
              <a:t>Inform OIT if you clicked on a link or opened a file.</a:t>
            </a:r>
          </a:p>
          <a:p>
            <a:pPr marL="285750" indent="-285750">
              <a:buClr>
                <a:srgbClr val="5E9732"/>
              </a:buClr>
              <a:buSzPct val="110000"/>
              <a:buFont typeface="Wingdings" panose="05000000000000000000" pitchFamily="2" charset="2"/>
              <a:buChar char="Ø"/>
            </a:pPr>
            <a:endParaRPr lang="en-US" sz="1800" b="1">
              <a:solidFill>
                <a:schemeClr val="bg2">
                  <a:lumMod val="76000"/>
                </a:schemeClr>
              </a:solidFill>
            </a:endParaRPr>
          </a:p>
          <a:p>
            <a:pPr marL="285750" indent="-285750">
              <a:buClr>
                <a:srgbClr val="5E9732"/>
              </a:buClr>
              <a:buSzPct val="110000"/>
              <a:buFont typeface="Wingdings" panose="05000000000000000000" pitchFamily="2" charset="2"/>
              <a:buChar char="Ø"/>
            </a:pPr>
            <a:r>
              <a:rPr lang="en-US" sz="1800" b="1">
                <a:solidFill>
                  <a:schemeClr val="bg2">
                    <a:lumMod val="76000"/>
                  </a:schemeClr>
                </a:solidFill>
              </a:rPr>
              <a:t>Submit</a:t>
            </a:r>
          </a:p>
          <a:p>
            <a:pPr marL="285750" indent="-285750">
              <a:buClr>
                <a:srgbClr val="5E9732"/>
              </a:buClr>
              <a:buSzPct val="110000"/>
              <a:buFont typeface="Arial" panose="05000000000000000000" pitchFamily="2" charset="2"/>
              <a:buChar char="•"/>
            </a:pPr>
            <a:r>
              <a:rPr lang="en-US" sz="1800">
                <a:solidFill>
                  <a:schemeClr val="tx1"/>
                </a:solidFill>
              </a:rPr>
              <a:t>You should receive an email confirming the ticket submission.</a:t>
            </a:r>
          </a:p>
        </p:txBody>
      </p:sp>
      <p:sp>
        <p:nvSpPr>
          <p:cNvPr id="17" name="Title 2">
            <a:extLst>
              <a:ext uri="{FF2B5EF4-FFF2-40B4-BE49-F238E27FC236}">
                <a16:creationId xmlns:a16="http://schemas.microsoft.com/office/drawing/2014/main" id="{F3C4CEBC-CCE4-5F27-A0BF-6C38F9D5FC20}"/>
              </a:ext>
            </a:extLst>
          </p:cNvPr>
          <p:cNvSpPr>
            <a:spLocks noGrp="1"/>
          </p:cNvSpPr>
          <p:nvPr>
            <p:ph type="ctrTitle"/>
          </p:nvPr>
        </p:nvSpPr>
        <p:spPr>
          <a:xfrm>
            <a:off x="-1" y="-90237"/>
            <a:ext cx="12192001" cy="1130710"/>
          </a:xfrm>
        </p:spPr>
        <p:txBody>
          <a:bodyPr lIns="640080" tIns="274320" rIns="91440" bIns="91440" anchor="t"/>
          <a:lstStyle/>
          <a:p>
            <a:r>
              <a:rPr lang="en-US" sz="2800">
                <a:latin typeface="Arial"/>
                <a:cs typeface="Arial"/>
              </a:rPr>
              <a:t>How do you report a cyber incident, </a:t>
            </a:r>
            <a:br>
              <a:rPr lang="en-US" sz="2800">
                <a:latin typeface="Arial"/>
                <a:cs typeface="Arial"/>
              </a:rPr>
            </a:br>
            <a:r>
              <a:rPr lang="en-US" sz="2800">
                <a:latin typeface="Arial"/>
                <a:cs typeface="Arial"/>
              </a:rPr>
              <a:t>or suspected cyber incident to OIT?</a:t>
            </a:r>
            <a:endParaRPr lang="en-US" sz="2800" b="0">
              <a:solidFill>
                <a:srgbClr val="000000"/>
              </a:solidFill>
              <a:latin typeface="Arial"/>
              <a:cs typeface="Arial"/>
            </a:endParaRPr>
          </a:p>
          <a:p>
            <a:pPr>
              <a:lnSpc>
                <a:spcPts val="3400"/>
              </a:lnSpc>
            </a:pPr>
            <a:endParaRPr lang="en-US" sz="3200"/>
          </a:p>
        </p:txBody>
      </p:sp>
    </p:spTree>
    <p:extLst>
      <p:ext uri="{BB962C8B-B14F-4D97-AF65-F5344CB8AC3E}">
        <p14:creationId xmlns:p14="http://schemas.microsoft.com/office/powerpoint/2010/main" val="23025307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2BADF1-8B39-C8BC-0032-07D63EA8863A}"/>
              </a:ext>
            </a:extLst>
          </p:cNvPr>
          <p:cNvSpPr>
            <a:spLocks noGrp="1"/>
          </p:cNvSpPr>
          <p:nvPr>
            <p:ph type="ctrTitle"/>
          </p:nvPr>
        </p:nvSpPr>
        <p:spPr/>
        <p:txBody>
          <a:bodyPr/>
          <a:lstStyle/>
          <a:p>
            <a:r>
              <a:rPr lang="en-US"/>
              <a:t>JITBIT Helpdesk Portal</a:t>
            </a:r>
          </a:p>
        </p:txBody>
      </p:sp>
      <p:sp>
        <p:nvSpPr>
          <p:cNvPr id="8" name="TextBox 7">
            <a:extLst>
              <a:ext uri="{FF2B5EF4-FFF2-40B4-BE49-F238E27FC236}">
                <a16:creationId xmlns:a16="http://schemas.microsoft.com/office/drawing/2014/main" id="{B712757A-4588-EFD5-CE2F-CE81C88FF900}"/>
              </a:ext>
            </a:extLst>
          </p:cNvPr>
          <p:cNvSpPr txBox="1"/>
          <p:nvPr/>
        </p:nvSpPr>
        <p:spPr>
          <a:xfrm>
            <a:off x="3687854" y="6137244"/>
            <a:ext cx="5094196" cy="400110"/>
          </a:xfrm>
          <a:prstGeom prst="rect">
            <a:avLst/>
          </a:prstGeom>
          <a:noFill/>
        </p:spPr>
        <p:txBody>
          <a:bodyPr wrap="square" rtlCol="0">
            <a:spAutoFit/>
          </a:bodyPr>
          <a:lstStyle/>
          <a:p>
            <a:r>
              <a:rPr lang="en-US" sz="2000" u="sng">
                <a:solidFill>
                  <a:schemeClr val="tx1"/>
                </a:solidFill>
              </a:rPr>
              <a:t>https://helpdesk.oit.cnmi.gov/Tickets/New</a:t>
            </a:r>
          </a:p>
        </p:txBody>
      </p:sp>
      <p:pic>
        <p:nvPicPr>
          <p:cNvPr id="3" name="Picture 2">
            <a:extLst>
              <a:ext uri="{FF2B5EF4-FFF2-40B4-BE49-F238E27FC236}">
                <a16:creationId xmlns:a16="http://schemas.microsoft.com/office/drawing/2014/main" id="{36658ED4-085A-FFC9-16AD-BA2C956BEB76}"/>
              </a:ext>
            </a:extLst>
          </p:cNvPr>
          <p:cNvPicPr>
            <a:picLocks noChangeAspect="1"/>
          </p:cNvPicPr>
          <p:nvPr/>
        </p:nvPicPr>
        <p:blipFill>
          <a:blip r:embed="rId2"/>
          <a:stretch>
            <a:fillRect/>
          </a:stretch>
        </p:blipFill>
        <p:spPr>
          <a:xfrm>
            <a:off x="3870326" y="1500828"/>
            <a:ext cx="4451348" cy="4451348"/>
          </a:xfrm>
          <a:prstGeom prst="rect">
            <a:avLst/>
          </a:prstGeom>
        </p:spPr>
      </p:pic>
    </p:spTree>
    <p:extLst>
      <p:ext uri="{BB962C8B-B14F-4D97-AF65-F5344CB8AC3E}">
        <p14:creationId xmlns:p14="http://schemas.microsoft.com/office/powerpoint/2010/main" val="12918631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sz="933"/>
          </a:p>
        </p:txBody>
      </p:sp>
      <p:sp>
        <p:nvSpPr>
          <p:cNvPr id="3" name="Freeform 3"/>
          <p:cNvSpPr/>
          <p:nvPr/>
        </p:nvSpPr>
        <p:spPr>
          <a:xfrm flipH="1" flipV="1">
            <a:off x="-2672965" y="-4766515"/>
            <a:ext cx="9018448" cy="8195515"/>
          </a:xfrm>
          <a:custGeom>
            <a:avLst/>
            <a:gdLst/>
            <a:ahLst/>
            <a:cxnLst/>
            <a:rect l="l" t="t" r="r" b="b"/>
            <a:pathLst>
              <a:path w="13527672" h="12293272">
                <a:moveTo>
                  <a:pt x="13527672" y="12293272"/>
                </a:moveTo>
                <a:lnTo>
                  <a:pt x="0" y="12293272"/>
                </a:lnTo>
                <a:lnTo>
                  <a:pt x="0" y="0"/>
                </a:lnTo>
                <a:lnTo>
                  <a:pt x="13527672" y="0"/>
                </a:lnTo>
                <a:lnTo>
                  <a:pt x="13527672" y="12293272"/>
                </a:lnTo>
                <a:close/>
              </a:path>
            </a:pathLst>
          </a:custGeom>
          <a:blipFill>
            <a:blip r:embed="rId3">
              <a:alphaModFix amt="38000"/>
              <a:extLst>
                <a:ext uri="{96DAC541-7B7A-43D3-8B79-37D633B846F1}">
                  <asvg:svgBlip xmlns:asvg="http://schemas.microsoft.com/office/drawing/2016/SVG/main" r:embed="rId4"/>
                </a:ext>
              </a:extLst>
            </a:blip>
            <a:stretch>
              <a:fillRect/>
            </a:stretch>
          </a:blipFill>
        </p:spPr>
        <p:txBody>
          <a:bodyPr/>
          <a:lstStyle/>
          <a:p>
            <a:endParaRPr lang="en-US" sz="933"/>
          </a:p>
        </p:txBody>
      </p:sp>
      <p:sp>
        <p:nvSpPr>
          <p:cNvPr id="4" name="Freeform 4"/>
          <p:cNvSpPr/>
          <p:nvPr/>
        </p:nvSpPr>
        <p:spPr>
          <a:xfrm>
            <a:off x="10903746" y="536437"/>
            <a:ext cx="583404" cy="170720"/>
          </a:xfrm>
          <a:custGeom>
            <a:avLst/>
            <a:gdLst/>
            <a:ahLst/>
            <a:cxnLst/>
            <a:rect l="l" t="t" r="r" b="b"/>
            <a:pathLst>
              <a:path w="875106" h="256080">
                <a:moveTo>
                  <a:pt x="0" y="0"/>
                </a:moveTo>
                <a:lnTo>
                  <a:pt x="875106" y="0"/>
                </a:lnTo>
                <a:lnTo>
                  <a:pt x="875106" y="256080"/>
                </a:lnTo>
                <a:lnTo>
                  <a:pt x="0" y="256080"/>
                </a:lnTo>
                <a:lnTo>
                  <a:pt x="0" y="0"/>
                </a:lnTo>
                <a:close/>
              </a:path>
            </a:pathLst>
          </a:custGeom>
          <a:blipFill>
            <a:blip r:embed="rId5">
              <a:extLst>
                <a:ext uri="{96DAC541-7B7A-43D3-8B79-37D633B846F1}">
                  <asvg:svgBlip xmlns:asvg="http://schemas.microsoft.com/office/drawing/2016/SVG/main" r:embed="rId6"/>
                </a:ext>
              </a:extLst>
            </a:blip>
            <a:stretch>
              <a:fillRect t="-127730" r="-182074"/>
            </a:stretch>
          </a:blipFill>
        </p:spPr>
        <p:txBody>
          <a:bodyPr/>
          <a:lstStyle/>
          <a:p>
            <a:endParaRPr lang="en-US" sz="933"/>
          </a:p>
        </p:txBody>
      </p:sp>
      <p:sp>
        <p:nvSpPr>
          <p:cNvPr id="5" name="Freeform 5"/>
          <p:cNvSpPr/>
          <p:nvPr/>
        </p:nvSpPr>
        <p:spPr>
          <a:xfrm>
            <a:off x="5993946" y="2120436"/>
            <a:ext cx="5731623" cy="1719487"/>
          </a:xfrm>
          <a:custGeom>
            <a:avLst/>
            <a:gdLst/>
            <a:ahLst/>
            <a:cxnLst/>
            <a:rect l="l" t="t" r="r" b="b"/>
            <a:pathLst>
              <a:path w="8597435" h="2579230">
                <a:moveTo>
                  <a:pt x="0" y="0"/>
                </a:moveTo>
                <a:lnTo>
                  <a:pt x="8597435" y="0"/>
                </a:lnTo>
                <a:lnTo>
                  <a:pt x="8597435" y="2579231"/>
                </a:lnTo>
                <a:lnTo>
                  <a:pt x="0" y="25792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933"/>
          </a:p>
        </p:txBody>
      </p:sp>
      <p:sp>
        <p:nvSpPr>
          <p:cNvPr id="6" name="TextBox 6"/>
          <p:cNvSpPr txBox="1"/>
          <p:nvPr/>
        </p:nvSpPr>
        <p:spPr>
          <a:xfrm>
            <a:off x="319717" y="1056119"/>
            <a:ext cx="4772240" cy="958980"/>
          </a:xfrm>
          <a:prstGeom prst="rect">
            <a:avLst/>
          </a:prstGeom>
        </p:spPr>
        <p:txBody>
          <a:bodyPr lIns="0" tIns="0" rIns="0" bIns="0" rtlCol="0" anchor="t">
            <a:spAutoFit/>
          </a:bodyPr>
          <a:lstStyle/>
          <a:p>
            <a:pPr>
              <a:lnSpc>
                <a:spcPts val="8168"/>
              </a:lnSpc>
              <a:spcBef>
                <a:spcPct val="0"/>
              </a:spcBef>
            </a:pPr>
            <a:r>
              <a:rPr lang="en-US" sz="5834" b="1">
                <a:solidFill>
                  <a:srgbClr val="84DEF6"/>
                </a:solidFill>
                <a:latin typeface="+mn-lt"/>
                <a:ea typeface="Pattanakarn SemiCondensed Medium"/>
                <a:cs typeface="Pattanakarn SemiCondensed Medium"/>
                <a:sym typeface="Pattanakarn SemiCondensed Medium"/>
              </a:rPr>
              <a:t>SESSION 5: </a:t>
            </a:r>
          </a:p>
        </p:txBody>
      </p:sp>
      <p:sp>
        <p:nvSpPr>
          <p:cNvPr id="7" name="TextBox 7"/>
          <p:cNvSpPr txBox="1"/>
          <p:nvPr/>
        </p:nvSpPr>
        <p:spPr>
          <a:xfrm>
            <a:off x="319717" y="4282974"/>
            <a:ext cx="6129564" cy="651332"/>
          </a:xfrm>
          <a:prstGeom prst="rect">
            <a:avLst/>
          </a:prstGeom>
        </p:spPr>
        <p:txBody>
          <a:bodyPr lIns="0" tIns="0" rIns="0" bIns="0" rtlCol="0" anchor="t">
            <a:spAutoFit/>
          </a:bodyPr>
          <a:lstStyle/>
          <a:p>
            <a:pPr>
              <a:lnSpc>
                <a:spcPts val="5018"/>
              </a:lnSpc>
            </a:pPr>
            <a:r>
              <a:rPr lang="en-US" sz="5834">
                <a:solidFill>
                  <a:srgbClr val="FFFFFF"/>
                </a:solidFill>
                <a:latin typeface="+mn-lt"/>
                <a:ea typeface="Pattanakarn SemiCondensed"/>
                <a:cs typeface="Pattanakarn SemiCondensed"/>
                <a:sym typeface="Pattanakarn SemiCondensed"/>
              </a:rPr>
              <a:t>FRANK CELIS </a:t>
            </a:r>
          </a:p>
        </p:txBody>
      </p:sp>
      <p:sp>
        <p:nvSpPr>
          <p:cNvPr id="8" name="TextBox 8"/>
          <p:cNvSpPr txBox="1"/>
          <p:nvPr/>
        </p:nvSpPr>
        <p:spPr>
          <a:xfrm>
            <a:off x="319717" y="4974464"/>
            <a:ext cx="5674228" cy="320601"/>
          </a:xfrm>
          <a:prstGeom prst="rect">
            <a:avLst/>
          </a:prstGeom>
        </p:spPr>
        <p:txBody>
          <a:bodyPr lIns="0" tIns="0" rIns="0" bIns="0" rtlCol="0" anchor="t">
            <a:spAutoFit/>
          </a:bodyPr>
          <a:lstStyle/>
          <a:p>
            <a:pPr>
              <a:lnSpc>
                <a:spcPts val="2495"/>
              </a:lnSpc>
            </a:pPr>
            <a:r>
              <a:rPr lang="en-US" sz="2115" i="1">
                <a:solidFill>
                  <a:srgbClr val="FFFFFF"/>
                </a:solidFill>
                <a:latin typeface="Canva Sans Italics"/>
                <a:ea typeface="Canva Sans Italics"/>
                <a:cs typeface="Canva Sans Italics"/>
                <a:sym typeface="Canva Sans Italics"/>
              </a:rPr>
              <a:t>OFFICE OF INFORMATION TECHNOLOGY</a:t>
            </a:r>
          </a:p>
        </p:txBody>
      </p:sp>
      <p:sp>
        <p:nvSpPr>
          <p:cNvPr id="9" name="TextBox 9"/>
          <p:cNvSpPr txBox="1"/>
          <p:nvPr/>
        </p:nvSpPr>
        <p:spPr>
          <a:xfrm>
            <a:off x="319718" y="2126786"/>
            <a:ext cx="5191921" cy="487313"/>
          </a:xfrm>
          <a:prstGeom prst="rect">
            <a:avLst/>
          </a:prstGeom>
        </p:spPr>
        <p:txBody>
          <a:bodyPr lIns="0" tIns="0" rIns="0" bIns="0" rtlCol="0" anchor="t">
            <a:spAutoFit/>
          </a:bodyPr>
          <a:lstStyle/>
          <a:p>
            <a:pPr>
              <a:lnSpc>
                <a:spcPts val="3754"/>
              </a:lnSpc>
            </a:pPr>
            <a:r>
              <a:rPr lang="en-US" sz="3181" b="1" i="1">
                <a:solidFill>
                  <a:srgbClr val="FFFFFF"/>
                </a:solidFill>
                <a:latin typeface="Canva Sans Bold Italics"/>
                <a:ea typeface="Canva Sans Bold Italics"/>
                <a:cs typeface="Canva Sans Bold Italics"/>
                <a:sym typeface="Canva Sans Bold Italics"/>
              </a:rPr>
              <a:t>Pop Quiz</a:t>
            </a:r>
          </a:p>
        </p:txBody>
      </p:sp>
      <p:sp>
        <p:nvSpPr>
          <p:cNvPr id="10" name="TextBox 10"/>
          <p:cNvSpPr txBox="1"/>
          <p:nvPr/>
        </p:nvSpPr>
        <p:spPr>
          <a:xfrm>
            <a:off x="319718" y="3663416"/>
            <a:ext cx="5035207" cy="320601"/>
          </a:xfrm>
          <a:prstGeom prst="rect">
            <a:avLst/>
          </a:prstGeom>
        </p:spPr>
        <p:txBody>
          <a:bodyPr lIns="0" tIns="0" rIns="0" bIns="0" rtlCol="0" anchor="t">
            <a:spAutoFit/>
          </a:bodyPr>
          <a:lstStyle/>
          <a:p>
            <a:pPr>
              <a:lnSpc>
                <a:spcPts val="2495"/>
              </a:lnSpc>
            </a:pPr>
            <a:r>
              <a:rPr lang="en-US" sz="2115" b="1" i="1">
                <a:solidFill>
                  <a:srgbClr val="84DEF6"/>
                </a:solidFill>
                <a:latin typeface="Canva Sans Bold Italics"/>
                <a:ea typeface="Canva Sans Bold Italics"/>
                <a:cs typeface="Canva Sans Bold Italics"/>
                <a:sym typeface="Canva Sans Bold Italics"/>
              </a:rPr>
              <a:t>PRESENTER:</a:t>
            </a:r>
          </a:p>
        </p:txBody>
      </p:sp>
    </p:spTree>
    <p:extLst>
      <p:ext uri="{BB962C8B-B14F-4D97-AF65-F5344CB8AC3E}">
        <p14:creationId xmlns:p14="http://schemas.microsoft.com/office/powerpoint/2010/main" val="36894051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508139-D363-C1D0-3C76-4B515F10E9A5}"/>
              </a:ext>
            </a:extLst>
          </p:cNvPr>
          <p:cNvSpPr>
            <a:spLocks noGrp="1"/>
          </p:cNvSpPr>
          <p:nvPr>
            <p:ph type="ctrTitle"/>
          </p:nvPr>
        </p:nvSpPr>
        <p:spPr/>
        <p:txBody>
          <a:bodyPr lIns="640080" tIns="274320" rIns="91440" bIns="91440" anchor="t"/>
          <a:lstStyle/>
          <a:p>
            <a:r>
              <a:rPr lang="en-US">
                <a:latin typeface="Arial"/>
                <a:cs typeface="Arial"/>
              </a:rPr>
              <a:t>Cyber Security Awareness Flyers</a:t>
            </a:r>
            <a:endParaRPr lang="en-US"/>
          </a:p>
        </p:txBody>
      </p:sp>
      <p:sp>
        <p:nvSpPr>
          <p:cNvPr id="6" name="TextBox 5">
            <a:extLst>
              <a:ext uri="{FF2B5EF4-FFF2-40B4-BE49-F238E27FC236}">
                <a16:creationId xmlns:a16="http://schemas.microsoft.com/office/drawing/2014/main" id="{3D5AA2AC-12C6-1AC2-4C19-972484054874}"/>
              </a:ext>
            </a:extLst>
          </p:cNvPr>
          <p:cNvSpPr txBox="1"/>
          <p:nvPr/>
        </p:nvSpPr>
        <p:spPr>
          <a:xfrm>
            <a:off x="1612446" y="5669642"/>
            <a:ext cx="309562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1"/>
                </a:solidFill>
              </a:rPr>
              <a:t>Best Ways to Stay Cyber Safe</a:t>
            </a:r>
          </a:p>
        </p:txBody>
      </p:sp>
      <p:sp>
        <p:nvSpPr>
          <p:cNvPr id="7" name="TextBox 6">
            <a:extLst>
              <a:ext uri="{FF2B5EF4-FFF2-40B4-BE49-F238E27FC236}">
                <a16:creationId xmlns:a16="http://schemas.microsoft.com/office/drawing/2014/main" id="{E982AD54-6E7D-0CD0-E2B4-13C5DBBCBFBB}"/>
              </a:ext>
            </a:extLst>
          </p:cNvPr>
          <p:cNvSpPr txBox="1"/>
          <p:nvPr/>
        </p:nvSpPr>
        <p:spPr>
          <a:xfrm>
            <a:off x="7372803" y="5669641"/>
            <a:ext cx="309562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1"/>
                </a:solidFill>
              </a:rPr>
              <a:t>Recognize and Report Phishing</a:t>
            </a:r>
            <a:endParaRPr lang="en-US">
              <a:solidFill>
                <a:schemeClr val="tx1"/>
              </a:solidFill>
            </a:endParaRPr>
          </a:p>
        </p:txBody>
      </p:sp>
      <p:pic>
        <p:nvPicPr>
          <p:cNvPr id="8" name="Picture 7" descr="Qr code&#10;&#10;AI-generated content may be incorrect.">
            <a:extLst>
              <a:ext uri="{FF2B5EF4-FFF2-40B4-BE49-F238E27FC236}">
                <a16:creationId xmlns:a16="http://schemas.microsoft.com/office/drawing/2014/main" id="{E85A79E7-16B1-5616-22BE-5E626D1B2A58}"/>
              </a:ext>
            </a:extLst>
          </p:cNvPr>
          <p:cNvPicPr>
            <a:picLocks noChangeAspect="1"/>
          </p:cNvPicPr>
          <p:nvPr/>
        </p:nvPicPr>
        <p:blipFill>
          <a:blip r:embed="rId2"/>
          <a:stretch>
            <a:fillRect/>
          </a:stretch>
        </p:blipFill>
        <p:spPr>
          <a:xfrm>
            <a:off x="1358445" y="1698427"/>
            <a:ext cx="3810000" cy="3810000"/>
          </a:xfrm>
          <a:prstGeom prst="rect">
            <a:avLst/>
          </a:prstGeom>
        </p:spPr>
      </p:pic>
      <p:pic>
        <p:nvPicPr>
          <p:cNvPr id="14" name="Picture 13" descr="Qr code&#10;&#10;AI-generated content may be incorrect.">
            <a:extLst>
              <a:ext uri="{FF2B5EF4-FFF2-40B4-BE49-F238E27FC236}">
                <a16:creationId xmlns:a16="http://schemas.microsoft.com/office/drawing/2014/main" id="{6D79FDA0-5107-C438-1412-5B1C86B25FC0}"/>
              </a:ext>
            </a:extLst>
          </p:cNvPr>
          <p:cNvPicPr>
            <a:picLocks noChangeAspect="1"/>
          </p:cNvPicPr>
          <p:nvPr/>
        </p:nvPicPr>
        <p:blipFill>
          <a:blip r:embed="rId3"/>
          <a:stretch>
            <a:fillRect/>
          </a:stretch>
        </p:blipFill>
        <p:spPr>
          <a:xfrm>
            <a:off x="7019017" y="1693889"/>
            <a:ext cx="3814538" cy="3814538"/>
          </a:xfrm>
          <a:prstGeom prst="rect">
            <a:avLst/>
          </a:prstGeom>
        </p:spPr>
      </p:pic>
    </p:spTree>
    <p:extLst>
      <p:ext uri="{BB962C8B-B14F-4D97-AF65-F5344CB8AC3E}">
        <p14:creationId xmlns:p14="http://schemas.microsoft.com/office/powerpoint/2010/main" val="2171208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2458FF-0D0C-4ACC-C6FB-103BC0BADCCD}"/>
              </a:ext>
            </a:extLst>
          </p:cNvPr>
          <p:cNvSpPr>
            <a:spLocks noGrp="1"/>
          </p:cNvSpPr>
          <p:nvPr>
            <p:ph type="title"/>
          </p:nvPr>
        </p:nvSpPr>
        <p:spPr/>
        <p:txBody>
          <a:bodyPr/>
          <a:lstStyle/>
          <a:p>
            <a:r>
              <a:rPr lang="en-US"/>
              <a:t>Agenda</a:t>
            </a:r>
          </a:p>
        </p:txBody>
      </p:sp>
      <p:sp>
        <p:nvSpPr>
          <p:cNvPr id="31" name="Text Placeholder 3">
            <a:extLst>
              <a:ext uri="{FF2B5EF4-FFF2-40B4-BE49-F238E27FC236}">
                <a16:creationId xmlns:a16="http://schemas.microsoft.com/office/drawing/2014/main" id="{F1239C0E-3F39-787D-0FC3-6B7C9BA37E8F}"/>
              </a:ext>
            </a:extLst>
          </p:cNvPr>
          <p:cNvSpPr>
            <a:spLocks noGrp="1"/>
          </p:cNvSpPr>
          <p:nvPr>
            <p:ph sz="quarter" idx="10"/>
          </p:nvPr>
        </p:nvSpPr>
        <p:spPr>
          <a:xfrm>
            <a:off x="838200" y="3097848"/>
            <a:ext cx="4745735" cy="3760152"/>
          </a:xfrm>
        </p:spPr>
        <p:txBody>
          <a:bodyPr anchor="t"/>
          <a:lstStyle/>
          <a:p>
            <a:r>
              <a:rPr lang="en-US">
                <a:latin typeface="+mj-lt"/>
              </a:rPr>
              <a:t>Introduction</a:t>
            </a:r>
          </a:p>
          <a:p>
            <a:r>
              <a:rPr lang="en-US">
                <a:latin typeface="+mj-lt"/>
              </a:rPr>
              <a:t>What is the Human Firewall?</a:t>
            </a:r>
          </a:p>
          <a:p>
            <a:r>
              <a:rPr lang="en-US">
                <a:latin typeface="+mj-lt"/>
              </a:rPr>
              <a:t>Evolving Threat Landscape</a:t>
            </a:r>
          </a:p>
          <a:p>
            <a:r>
              <a:rPr lang="en-US">
                <a:latin typeface="+mj-lt"/>
              </a:rPr>
              <a:t>Recognizing Social Engineering Attacks</a:t>
            </a:r>
          </a:p>
          <a:p>
            <a:r>
              <a:rPr lang="en-US"/>
              <a:t>Social Engineering Principles</a:t>
            </a:r>
          </a:p>
          <a:p>
            <a:r>
              <a:rPr lang="en-US">
                <a:latin typeface="+mj-lt"/>
              </a:rPr>
              <a:t>Building a Security-Conscious Culture</a:t>
            </a:r>
          </a:p>
          <a:p>
            <a:r>
              <a:rPr lang="en-US"/>
              <a:t>Spot and Report Incidents</a:t>
            </a:r>
            <a:endParaRPr lang="en-US">
              <a:latin typeface="+mj-lt"/>
            </a:endParaRPr>
          </a:p>
        </p:txBody>
      </p:sp>
    </p:spTree>
    <p:extLst>
      <p:ext uri="{BB962C8B-B14F-4D97-AF65-F5344CB8AC3E}">
        <p14:creationId xmlns:p14="http://schemas.microsoft.com/office/powerpoint/2010/main" val="14601593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sz="933"/>
          </a:p>
        </p:txBody>
      </p:sp>
      <p:sp>
        <p:nvSpPr>
          <p:cNvPr id="3" name="Freeform 3"/>
          <p:cNvSpPr/>
          <p:nvPr/>
        </p:nvSpPr>
        <p:spPr>
          <a:xfrm flipH="1" flipV="1">
            <a:off x="7682776" y="-3245759"/>
            <a:ext cx="9018448" cy="8195515"/>
          </a:xfrm>
          <a:custGeom>
            <a:avLst/>
            <a:gdLst/>
            <a:ahLst/>
            <a:cxnLst/>
            <a:rect l="l" t="t" r="r" b="b"/>
            <a:pathLst>
              <a:path w="13527672" h="12293272">
                <a:moveTo>
                  <a:pt x="13527672" y="12293271"/>
                </a:moveTo>
                <a:lnTo>
                  <a:pt x="0" y="12293271"/>
                </a:lnTo>
                <a:lnTo>
                  <a:pt x="0" y="0"/>
                </a:lnTo>
                <a:lnTo>
                  <a:pt x="13527672" y="0"/>
                </a:lnTo>
                <a:lnTo>
                  <a:pt x="13527672" y="1229327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33"/>
          </a:p>
        </p:txBody>
      </p:sp>
      <p:sp>
        <p:nvSpPr>
          <p:cNvPr id="4" name="Freeform 4"/>
          <p:cNvSpPr/>
          <p:nvPr/>
        </p:nvSpPr>
        <p:spPr>
          <a:xfrm>
            <a:off x="1636528" y="1132098"/>
            <a:ext cx="3274597" cy="3921673"/>
          </a:xfrm>
          <a:custGeom>
            <a:avLst/>
            <a:gdLst/>
            <a:ahLst/>
            <a:cxnLst/>
            <a:rect l="l" t="t" r="r" b="b"/>
            <a:pathLst>
              <a:path w="4911896" h="5882510">
                <a:moveTo>
                  <a:pt x="0" y="0"/>
                </a:moveTo>
                <a:lnTo>
                  <a:pt x="4911896" y="0"/>
                </a:lnTo>
                <a:lnTo>
                  <a:pt x="4911896" y="5882509"/>
                </a:lnTo>
                <a:lnTo>
                  <a:pt x="0" y="58825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933"/>
          </a:p>
        </p:txBody>
      </p:sp>
      <p:sp>
        <p:nvSpPr>
          <p:cNvPr id="5" name="TextBox 5"/>
          <p:cNvSpPr txBox="1"/>
          <p:nvPr/>
        </p:nvSpPr>
        <p:spPr>
          <a:xfrm>
            <a:off x="5102385" y="2633094"/>
            <a:ext cx="6403815" cy="994696"/>
          </a:xfrm>
          <a:prstGeom prst="rect">
            <a:avLst/>
          </a:prstGeom>
        </p:spPr>
        <p:txBody>
          <a:bodyPr lIns="0" tIns="0" rIns="0" bIns="0" rtlCol="0" anchor="t">
            <a:spAutoFit/>
          </a:bodyPr>
          <a:lstStyle/>
          <a:p>
            <a:pPr>
              <a:lnSpc>
                <a:spcPts val="8497"/>
              </a:lnSpc>
              <a:spcBef>
                <a:spcPct val="0"/>
              </a:spcBef>
            </a:pPr>
            <a:r>
              <a:rPr lang="en-US" sz="6069" b="1">
                <a:solidFill>
                  <a:srgbClr val="FFFFFF"/>
                </a:solidFill>
                <a:latin typeface="Canva Sans Bold"/>
                <a:ea typeface="Canva Sans Bold"/>
                <a:cs typeface="Canva Sans Bold"/>
                <a:sym typeface="Canva Sans Bold"/>
              </a:rPr>
              <a:t>QUESTIONS? </a:t>
            </a:r>
          </a:p>
        </p:txBody>
      </p:sp>
    </p:spTree>
    <p:extLst>
      <p:ext uri="{BB962C8B-B14F-4D97-AF65-F5344CB8AC3E}">
        <p14:creationId xmlns:p14="http://schemas.microsoft.com/office/powerpoint/2010/main" val="10612726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9C621-B28D-C1D7-6D12-D8BA2239E5E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541C888-71D0-C888-D30B-D83EAAD2E3A9}"/>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sz="933"/>
          </a:p>
        </p:txBody>
      </p:sp>
      <p:sp>
        <p:nvSpPr>
          <p:cNvPr id="3" name="Freeform 3">
            <a:extLst>
              <a:ext uri="{FF2B5EF4-FFF2-40B4-BE49-F238E27FC236}">
                <a16:creationId xmlns:a16="http://schemas.microsoft.com/office/drawing/2014/main" id="{C490F599-AD92-C235-66EE-409E2AFDC2A2}"/>
              </a:ext>
            </a:extLst>
          </p:cNvPr>
          <p:cNvSpPr/>
          <p:nvPr/>
        </p:nvSpPr>
        <p:spPr>
          <a:xfrm flipH="1" flipV="1">
            <a:off x="7682776" y="-3245759"/>
            <a:ext cx="9018448" cy="8195515"/>
          </a:xfrm>
          <a:custGeom>
            <a:avLst/>
            <a:gdLst/>
            <a:ahLst/>
            <a:cxnLst/>
            <a:rect l="l" t="t" r="r" b="b"/>
            <a:pathLst>
              <a:path w="13527672" h="12293272">
                <a:moveTo>
                  <a:pt x="13527672" y="12293271"/>
                </a:moveTo>
                <a:lnTo>
                  <a:pt x="0" y="12293271"/>
                </a:lnTo>
                <a:lnTo>
                  <a:pt x="0" y="0"/>
                </a:lnTo>
                <a:lnTo>
                  <a:pt x="13527672" y="0"/>
                </a:lnTo>
                <a:lnTo>
                  <a:pt x="13527672" y="1229327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33"/>
          </a:p>
        </p:txBody>
      </p:sp>
      <p:sp>
        <p:nvSpPr>
          <p:cNvPr id="5" name="TextBox 5">
            <a:extLst>
              <a:ext uri="{FF2B5EF4-FFF2-40B4-BE49-F238E27FC236}">
                <a16:creationId xmlns:a16="http://schemas.microsoft.com/office/drawing/2014/main" id="{4F78958E-652A-45B0-7E44-B0EEFAD346E1}"/>
              </a:ext>
            </a:extLst>
          </p:cNvPr>
          <p:cNvSpPr txBox="1"/>
          <p:nvPr/>
        </p:nvSpPr>
        <p:spPr>
          <a:xfrm>
            <a:off x="1140440" y="433104"/>
            <a:ext cx="9911118" cy="945965"/>
          </a:xfrm>
          <a:prstGeom prst="rect">
            <a:avLst/>
          </a:prstGeom>
        </p:spPr>
        <p:txBody>
          <a:bodyPr wrap="square" lIns="0" tIns="0" rIns="0" bIns="0" rtlCol="0" anchor="t">
            <a:spAutoFit/>
          </a:bodyPr>
          <a:lstStyle/>
          <a:p>
            <a:pPr algn="ctr">
              <a:lnSpc>
                <a:spcPts val="8497"/>
              </a:lnSpc>
              <a:spcBef>
                <a:spcPct val="0"/>
              </a:spcBef>
            </a:pPr>
            <a:r>
              <a:rPr lang="en-US" sz="4400" b="1">
                <a:solidFill>
                  <a:srgbClr val="FFFFFF"/>
                </a:solidFill>
                <a:latin typeface="Canva Sans Bold"/>
                <a:ea typeface="Canva Sans Bold"/>
                <a:cs typeface="Canva Sans Bold"/>
                <a:sym typeface="Canva Sans Bold"/>
              </a:rPr>
              <a:t>Cyber Security Awareness Month 2025</a:t>
            </a:r>
          </a:p>
        </p:txBody>
      </p:sp>
      <p:pic>
        <p:nvPicPr>
          <p:cNvPr id="9" name="Picture 8" descr="Qr code&#10;&#10;AI-generated content may be incorrect.">
            <a:extLst>
              <a:ext uri="{FF2B5EF4-FFF2-40B4-BE49-F238E27FC236}">
                <a16:creationId xmlns:a16="http://schemas.microsoft.com/office/drawing/2014/main" id="{20CBA1A0-E707-D273-7919-68FD9E63BAA5}"/>
              </a:ext>
            </a:extLst>
          </p:cNvPr>
          <p:cNvPicPr>
            <a:picLocks noChangeAspect="1"/>
          </p:cNvPicPr>
          <p:nvPr/>
        </p:nvPicPr>
        <p:blipFill>
          <a:blip r:embed="rId5"/>
          <a:stretch>
            <a:fillRect/>
          </a:stretch>
        </p:blipFill>
        <p:spPr>
          <a:xfrm>
            <a:off x="3774635" y="1679253"/>
            <a:ext cx="4642727" cy="4642727"/>
          </a:xfrm>
          <a:prstGeom prst="rect">
            <a:avLst/>
          </a:prstGeom>
        </p:spPr>
      </p:pic>
    </p:spTree>
    <p:extLst>
      <p:ext uri="{BB962C8B-B14F-4D97-AF65-F5344CB8AC3E}">
        <p14:creationId xmlns:p14="http://schemas.microsoft.com/office/powerpoint/2010/main" val="28824818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714C6-53B8-4981-BB58-BC10C7AE398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2F91C3D-D0EC-841A-A59C-51267E28B1F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sz="933"/>
          </a:p>
        </p:txBody>
      </p:sp>
      <p:sp>
        <p:nvSpPr>
          <p:cNvPr id="3" name="Freeform 3">
            <a:extLst>
              <a:ext uri="{FF2B5EF4-FFF2-40B4-BE49-F238E27FC236}">
                <a16:creationId xmlns:a16="http://schemas.microsoft.com/office/drawing/2014/main" id="{DF78E8D2-639F-1100-BD87-9B06B28507BD}"/>
              </a:ext>
            </a:extLst>
          </p:cNvPr>
          <p:cNvSpPr/>
          <p:nvPr/>
        </p:nvSpPr>
        <p:spPr>
          <a:xfrm flipH="1" flipV="1">
            <a:off x="6892748" y="-4097758"/>
            <a:ext cx="9018448" cy="8195515"/>
          </a:xfrm>
          <a:custGeom>
            <a:avLst/>
            <a:gdLst/>
            <a:ahLst/>
            <a:cxnLst/>
            <a:rect l="l" t="t" r="r" b="b"/>
            <a:pathLst>
              <a:path w="13527672" h="12293272">
                <a:moveTo>
                  <a:pt x="13527672" y="12293272"/>
                </a:moveTo>
                <a:lnTo>
                  <a:pt x="0" y="12293272"/>
                </a:lnTo>
                <a:lnTo>
                  <a:pt x="0" y="0"/>
                </a:lnTo>
                <a:lnTo>
                  <a:pt x="13527672" y="0"/>
                </a:lnTo>
                <a:lnTo>
                  <a:pt x="13527672" y="1229327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33"/>
          </a:p>
        </p:txBody>
      </p:sp>
      <p:sp>
        <p:nvSpPr>
          <p:cNvPr id="5" name="TextBox 5">
            <a:extLst>
              <a:ext uri="{FF2B5EF4-FFF2-40B4-BE49-F238E27FC236}">
                <a16:creationId xmlns:a16="http://schemas.microsoft.com/office/drawing/2014/main" id="{A03767DD-C2F6-B117-BE14-C168C3E87E07}"/>
              </a:ext>
            </a:extLst>
          </p:cNvPr>
          <p:cNvSpPr txBox="1"/>
          <p:nvPr/>
        </p:nvSpPr>
        <p:spPr>
          <a:xfrm>
            <a:off x="685800" y="334863"/>
            <a:ext cx="4192285" cy="807785"/>
          </a:xfrm>
          <a:prstGeom prst="rect">
            <a:avLst/>
          </a:prstGeom>
        </p:spPr>
        <p:txBody>
          <a:bodyPr lIns="0" tIns="0" rIns="0" bIns="0" rtlCol="0" anchor="t">
            <a:spAutoFit/>
          </a:bodyPr>
          <a:lstStyle/>
          <a:p>
            <a:pPr>
              <a:lnSpc>
                <a:spcPts val="6915"/>
              </a:lnSpc>
              <a:spcBef>
                <a:spcPct val="0"/>
              </a:spcBef>
            </a:pPr>
            <a:r>
              <a:rPr lang="en-US" sz="4939" b="1">
                <a:solidFill>
                  <a:srgbClr val="FFFFFF"/>
                </a:solidFill>
                <a:latin typeface="+mn-lt"/>
                <a:ea typeface="Pattanakarn SemiCondensed Medium"/>
                <a:cs typeface="Pattanakarn SemiCondensed Medium"/>
                <a:sym typeface="Pattanakarn SemiCondensed Medium"/>
              </a:rPr>
              <a:t>CLOSING</a:t>
            </a:r>
          </a:p>
        </p:txBody>
      </p:sp>
      <p:sp>
        <p:nvSpPr>
          <p:cNvPr id="6" name="TextBox 6">
            <a:extLst>
              <a:ext uri="{FF2B5EF4-FFF2-40B4-BE49-F238E27FC236}">
                <a16:creationId xmlns:a16="http://schemas.microsoft.com/office/drawing/2014/main" id="{7A991C56-6769-4A22-B6EA-EAFA70D40F76}"/>
              </a:ext>
            </a:extLst>
          </p:cNvPr>
          <p:cNvSpPr txBox="1"/>
          <p:nvPr/>
        </p:nvSpPr>
        <p:spPr>
          <a:xfrm>
            <a:off x="685800" y="1020626"/>
            <a:ext cx="4192285" cy="807785"/>
          </a:xfrm>
          <a:prstGeom prst="rect">
            <a:avLst/>
          </a:prstGeom>
        </p:spPr>
        <p:txBody>
          <a:bodyPr lIns="0" tIns="0" rIns="0" bIns="0" rtlCol="0" anchor="t">
            <a:spAutoFit/>
          </a:bodyPr>
          <a:lstStyle/>
          <a:p>
            <a:pPr>
              <a:lnSpc>
                <a:spcPts val="6915"/>
              </a:lnSpc>
              <a:spcBef>
                <a:spcPct val="0"/>
              </a:spcBef>
            </a:pPr>
            <a:r>
              <a:rPr lang="en-US" sz="4939" b="1">
                <a:solidFill>
                  <a:srgbClr val="FFFFFF"/>
                </a:solidFill>
                <a:latin typeface="+mn-lt"/>
                <a:ea typeface="Pattanakarn SemiCondensed Medium"/>
                <a:cs typeface="Pattanakarn SemiCondensed Medium"/>
                <a:sym typeface="Pattanakarn SemiCondensed Medium"/>
              </a:rPr>
              <a:t>REMARKS </a:t>
            </a:r>
          </a:p>
        </p:txBody>
      </p:sp>
      <p:sp>
        <p:nvSpPr>
          <p:cNvPr id="7" name="TextBox 7">
            <a:extLst>
              <a:ext uri="{FF2B5EF4-FFF2-40B4-BE49-F238E27FC236}">
                <a16:creationId xmlns:a16="http://schemas.microsoft.com/office/drawing/2014/main" id="{D9B39EA1-B2DA-EEA8-0B9C-8491FBD1C8B2}"/>
              </a:ext>
            </a:extLst>
          </p:cNvPr>
          <p:cNvSpPr txBox="1"/>
          <p:nvPr/>
        </p:nvSpPr>
        <p:spPr>
          <a:xfrm>
            <a:off x="6096000" y="1336796"/>
            <a:ext cx="6196310" cy="2039020"/>
          </a:xfrm>
          <a:prstGeom prst="rect">
            <a:avLst/>
          </a:prstGeom>
        </p:spPr>
        <p:txBody>
          <a:bodyPr lIns="0" tIns="0" rIns="0" bIns="0" rtlCol="0" anchor="t">
            <a:spAutoFit/>
          </a:bodyPr>
          <a:lstStyle/>
          <a:p>
            <a:pPr algn="ctr">
              <a:lnSpc>
                <a:spcPts val="5264"/>
              </a:lnSpc>
            </a:pPr>
            <a:r>
              <a:rPr lang="en-US" sz="5013" b="1">
                <a:solidFill>
                  <a:srgbClr val="FFFFFF"/>
                </a:solidFill>
                <a:latin typeface="Canva Sans Bold"/>
                <a:ea typeface="Canva Sans Bold"/>
                <a:cs typeface="Canva Sans Bold"/>
                <a:sym typeface="Canva Sans Bold"/>
              </a:rPr>
              <a:t>JOAQUINA </a:t>
            </a:r>
          </a:p>
          <a:p>
            <a:pPr algn="ctr">
              <a:lnSpc>
                <a:spcPts val="5264"/>
              </a:lnSpc>
            </a:pPr>
            <a:r>
              <a:rPr lang="en-US" sz="5013" b="1">
                <a:solidFill>
                  <a:srgbClr val="FFFFFF"/>
                </a:solidFill>
                <a:latin typeface="Canva Sans Bold"/>
                <a:ea typeface="Canva Sans Bold"/>
                <a:cs typeface="Canva Sans Bold"/>
                <a:sym typeface="Canva Sans Bold"/>
              </a:rPr>
              <a:t>“KINA” </a:t>
            </a:r>
          </a:p>
          <a:p>
            <a:pPr algn="ctr">
              <a:lnSpc>
                <a:spcPts val="5264"/>
              </a:lnSpc>
            </a:pPr>
            <a:r>
              <a:rPr lang="en-US" sz="5013" b="1">
                <a:solidFill>
                  <a:srgbClr val="FFFFFF"/>
                </a:solidFill>
                <a:latin typeface="Canva Sans Bold"/>
                <a:ea typeface="Canva Sans Bold"/>
                <a:cs typeface="Canva Sans Bold"/>
                <a:sym typeface="Canva Sans Bold"/>
              </a:rPr>
              <a:t>BABAUTA </a:t>
            </a:r>
          </a:p>
        </p:txBody>
      </p:sp>
      <p:pic>
        <p:nvPicPr>
          <p:cNvPr id="9" name="Picture 8" descr="A picture containing text, electronics&#10;&#10;AI-generated content may be incorrect.">
            <a:extLst>
              <a:ext uri="{FF2B5EF4-FFF2-40B4-BE49-F238E27FC236}">
                <a16:creationId xmlns:a16="http://schemas.microsoft.com/office/drawing/2014/main" id="{951573FD-B90C-AF0C-8A76-EA76BAEE8FF5}"/>
              </a:ext>
            </a:extLst>
          </p:cNvPr>
          <p:cNvPicPr>
            <a:picLocks noChangeAspect="1"/>
          </p:cNvPicPr>
          <p:nvPr/>
        </p:nvPicPr>
        <p:blipFill>
          <a:blip r:embed="rId6"/>
          <a:srcRect l="41116"/>
          <a:stretch>
            <a:fillRect/>
          </a:stretch>
        </p:blipFill>
        <p:spPr>
          <a:xfrm>
            <a:off x="677319" y="2255289"/>
            <a:ext cx="4621933" cy="3924604"/>
          </a:xfrm>
          <a:prstGeom prst="rect">
            <a:avLst/>
          </a:prstGeom>
        </p:spPr>
      </p:pic>
      <p:sp>
        <p:nvSpPr>
          <p:cNvPr id="4" name="TextBox 7">
            <a:extLst>
              <a:ext uri="{FF2B5EF4-FFF2-40B4-BE49-F238E27FC236}">
                <a16:creationId xmlns:a16="http://schemas.microsoft.com/office/drawing/2014/main" id="{B9DB4E94-028A-6E7A-D24E-275106C14DBC}"/>
              </a:ext>
            </a:extLst>
          </p:cNvPr>
          <p:cNvSpPr txBox="1"/>
          <p:nvPr/>
        </p:nvSpPr>
        <p:spPr>
          <a:xfrm>
            <a:off x="7630044" y="4030959"/>
            <a:ext cx="3051084" cy="832920"/>
          </a:xfrm>
          <a:prstGeom prst="rect">
            <a:avLst/>
          </a:prstGeom>
        </p:spPr>
        <p:txBody>
          <a:bodyPr wrap="square" lIns="0" tIns="0" rIns="0" bIns="0" rtlCol="0" anchor="t">
            <a:spAutoFit/>
          </a:bodyPr>
          <a:lstStyle/>
          <a:p>
            <a:pPr algn="ctr">
              <a:lnSpc>
                <a:spcPts val="6915"/>
              </a:lnSpc>
              <a:spcBef>
                <a:spcPct val="0"/>
              </a:spcBef>
            </a:pPr>
            <a:r>
              <a:rPr lang="en-US" sz="4400">
                <a:solidFill>
                  <a:srgbClr val="84DEF6"/>
                </a:solidFill>
                <a:latin typeface="Rage Italic" panose="03070502040507070304" pitchFamily="66" charset="0"/>
                <a:ea typeface="Pattanakarn SemiCondensed Medium"/>
                <a:cs typeface="Pattanakarn SemiCondensed Medium"/>
                <a:sym typeface="Pattanakarn SemiCondensed Medium"/>
              </a:rPr>
              <a:t>To our </a:t>
            </a:r>
            <a:r>
              <a:rPr lang="en-US" sz="4400">
                <a:solidFill>
                  <a:schemeClr val="accent5">
                    <a:lumMod val="50000"/>
                  </a:schemeClr>
                </a:solidFill>
                <a:latin typeface="Rage Italic" panose="03070502040507070304" pitchFamily="66" charset="0"/>
                <a:ea typeface="Pattanakarn SemiCondensed Medium"/>
                <a:cs typeface="Pattanakarn SemiCondensed Medium"/>
                <a:sym typeface="Pattanakarn SemiCondensed Medium"/>
              </a:rPr>
              <a:t>sponsors</a:t>
            </a:r>
          </a:p>
        </p:txBody>
      </p:sp>
      <p:sp>
        <p:nvSpPr>
          <p:cNvPr id="8" name="TextBox 7">
            <a:extLst>
              <a:ext uri="{FF2B5EF4-FFF2-40B4-BE49-F238E27FC236}">
                <a16:creationId xmlns:a16="http://schemas.microsoft.com/office/drawing/2014/main" id="{F59E7816-2C8B-59C9-1699-F38F1D18BD72}"/>
              </a:ext>
            </a:extLst>
          </p:cNvPr>
          <p:cNvSpPr txBox="1"/>
          <p:nvPr/>
        </p:nvSpPr>
        <p:spPr>
          <a:xfrm>
            <a:off x="7914040" y="3831048"/>
            <a:ext cx="2504392" cy="379719"/>
          </a:xfrm>
          <a:prstGeom prst="rect">
            <a:avLst/>
          </a:prstGeom>
        </p:spPr>
        <p:txBody>
          <a:bodyPr wrap="square" lIns="0" tIns="0" rIns="0" bIns="0" rtlCol="0" anchor="t">
            <a:spAutoFit/>
          </a:bodyPr>
          <a:lstStyle/>
          <a:p>
            <a:pPr algn="ctr">
              <a:lnSpc>
                <a:spcPts val="3057"/>
              </a:lnSpc>
            </a:pPr>
            <a:r>
              <a:rPr lang="en-US" sz="2000">
                <a:solidFill>
                  <a:srgbClr val="FFFFFF"/>
                </a:solidFill>
                <a:latin typeface="Bodoni MT Condensed" panose="02070606080606020203" pitchFamily="18" charset="0"/>
                <a:ea typeface="Canva Sans Bold Italics"/>
                <a:cs typeface="Canva Sans Bold Italics"/>
                <a:sym typeface="Canva Sans Bold Italics"/>
              </a:rPr>
              <a:t>We want to express our gratitude</a:t>
            </a:r>
          </a:p>
        </p:txBody>
      </p:sp>
      <p:grpSp>
        <p:nvGrpSpPr>
          <p:cNvPr id="12" name="Group 11">
            <a:extLst>
              <a:ext uri="{FF2B5EF4-FFF2-40B4-BE49-F238E27FC236}">
                <a16:creationId xmlns:a16="http://schemas.microsoft.com/office/drawing/2014/main" id="{4C59EDE6-0211-D661-0FCE-ED2EFB185FE8}"/>
              </a:ext>
            </a:extLst>
          </p:cNvPr>
          <p:cNvGrpSpPr/>
          <p:nvPr/>
        </p:nvGrpSpPr>
        <p:grpSpPr>
          <a:xfrm>
            <a:off x="6910854" y="4698582"/>
            <a:ext cx="4201737" cy="1597182"/>
            <a:chOff x="3647617" y="3886057"/>
            <a:chExt cx="4201737" cy="1597182"/>
          </a:xfrm>
        </p:grpSpPr>
        <p:pic>
          <p:nvPicPr>
            <p:cNvPr id="13" name="Picture 12" descr="A picture containing text, clipart&#10;&#10;AI-generated content may be incorrect.">
              <a:extLst>
                <a:ext uri="{FF2B5EF4-FFF2-40B4-BE49-F238E27FC236}">
                  <a16:creationId xmlns:a16="http://schemas.microsoft.com/office/drawing/2014/main" id="{42592773-A1C8-C702-E3F8-947901BFFBF3}"/>
                </a:ext>
              </a:extLst>
            </p:cNvPr>
            <p:cNvPicPr>
              <a:picLocks noChangeAspect="1"/>
            </p:cNvPicPr>
            <p:nvPr/>
          </p:nvPicPr>
          <p:blipFill>
            <a:blip r:embed="rId7"/>
            <a:stretch>
              <a:fillRect/>
            </a:stretch>
          </p:blipFill>
          <p:spPr>
            <a:xfrm>
              <a:off x="3647617" y="4279856"/>
              <a:ext cx="1694102" cy="809584"/>
            </a:xfrm>
            <a:prstGeom prst="rect">
              <a:avLst/>
            </a:prstGeom>
          </p:spPr>
        </p:pic>
        <p:pic>
          <p:nvPicPr>
            <p:cNvPr id="14" name="Picture 2" descr="No photo description available.">
              <a:extLst>
                <a:ext uri="{FF2B5EF4-FFF2-40B4-BE49-F238E27FC236}">
                  <a16:creationId xmlns:a16="http://schemas.microsoft.com/office/drawing/2014/main" id="{2160F6AB-1E0D-CFA1-73B1-87274E17A3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9641" y="4252124"/>
              <a:ext cx="759713" cy="8373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Logo&#10;&#10;AI-generated content may be incorrect.">
              <a:extLst>
                <a:ext uri="{FF2B5EF4-FFF2-40B4-BE49-F238E27FC236}">
                  <a16:creationId xmlns:a16="http://schemas.microsoft.com/office/drawing/2014/main" id="{5E6A28A4-A36C-1C36-9963-0F4581D95007}"/>
                </a:ext>
              </a:extLst>
            </p:cNvPr>
            <p:cNvPicPr>
              <a:picLocks noChangeAspect="1"/>
            </p:cNvPicPr>
            <p:nvPr/>
          </p:nvPicPr>
          <p:blipFill>
            <a:blip r:embed="rId9"/>
            <a:stretch>
              <a:fillRect/>
            </a:stretch>
          </p:blipFill>
          <p:spPr>
            <a:xfrm>
              <a:off x="5297409" y="3886057"/>
              <a:ext cx="1597182" cy="1597182"/>
            </a:xfrm>
            <a:prstGeom prst="rect">
              <a:avLst/>
            </a:prstGeom>
          </p:spPr>
        </p:pic>
      </p:grpSp>
    </p:spTree>
    <p:extLst>
      <p:ext uri="{BB962C8B-B14F-4D97-AF65-F5344CB8AC3E}">
        <p14:creationId xmlns:p14="http://schemas.microsoft.com/office/powerpoint/2010/main" val="26303818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40" t="-40253" r="-61289" b="-27275"/>
            </a:stretch>
          </a:blipFill>
        </p:spPr>
        <p:txBody>
          <a:bodyPr/>
          <a:lstStyle/>
          <a:p>
            <a:endParaRPr lang="en-US" sz="933"/>
          </a:p>
        </p:txBody>
      </p:sp>
      <p:grpSp>
        <p:nvGrpSpPr>
          <p:cNvPr id="3" name="Group 3"/>
          <p:cNvGrpSpPr/>
          <p:nvPr/>
        </p:nvGrpSpPr>
        <p:grpSpPr>
          <a:xfrm>
            <a:off x="1" y="0"/>
            <a:ext cx="9822783" cy="6858000"/>
            <a:chOff x="0" y="0"/>
            <a:chExt cx="3880606" cy="2709333"/>
          </a:xfrm>
        </p:grpSpPr>
        <p:sp>
          <p:nvSpPr>
            <p:cNvPr id="4" name="Freeform 4"/>
            <p:cNvSpPr/>
            <p:nvPr/>
          </p:nvSpPr>
          <p:spPr>
            <a:xfrm>
              <a:off x="0" y="0"/>
              <a:ext cx="3880606" cy="2709333"/>
            </a:xfrm>
            <a:custGeom>
              <a:avLst/>
              <a:gdLst/>
              <a:ahLst/>
              <a:cxnLst/>
              <a:rect l="l" t="t" r="r" b="b"/>
              <a:pathLst>
                <a:path w="3880606" h="2709333">
                  <a:moveTo>
                    <a:pt x="0" y="0"/>
                  </a:moveTo>
                  <a:lnTo>
                    <a:pt x="3880606" y="0"/>
                  </a:lnTo>
                  <a:lnTo>
                    <a:pt x="3880606" y="2709333"/>
                  </a:lnTo>
                  <a:lnTo>
                    <a:pt x="0" y="2709333"/>
                  </a:lnTo>
                  <a:close/>
                </a:path>
              </a:pathLst>
            </a:custGeom>
            <a:gradFill rotWithShape="1">
              <a:gsLst>
                <a:gs pos="0">
                  <a:srgbClr val="001136">
                    <a:alpha val="75000"/>
                  </a:srgbClr>
                </a:gs>
                <a:gs pos="50000">
                  <a:srgbClr val="001136">
                    <a:alpha val="75000"/>
                  </a:srgbClr>
                </a:gs>
                <a:gs pos="100000">
                  <a:srgbClr val="001136">
                    <a:alpha val="0"/>
                  </a:srgbClr>
                </a:gs>
              </a:gsLst>
              <a:lin ang="0"/>
            </a:gradFill>
          </p:spPr>
          <p:txBody>
            <a:bodyPr/>
            <a:lstStyle/>
            <a:p>
              <a:endParaRPr lang="en-US" sz="933"/>
            </a:p>
          </p:txBody>
        </p:sp>
        <p:sp>
          <p:nvSpPr>
            <p:cNvPr id="5" name="TextBox 5"/>
            <p:cNvSpPr txBox="1"/>
            <p:nvPr/>
          </p:nvSpPr>
          <p:spPr>
            <a:xfrm>
              <a:off x="0" y="-38100"/>
              <a:ext cx="3880606" cy="2747433"/>
            </a:xfrm>
            <a:prstGeom prst="rect">
              <a:avLst/>
            </a:prstGeom>
          </p:spPr>
          <p:txBody>
            <a:bodyPr lIns="33867" tIns="33867" rIns="33867" bIns="33867" rtlCol="0" anchor="ctr"/>
            <a:lstStyle/>
            <a:p>
              <a:pPr algn="ctr">
                <a:lnSpc>
                  <a:spcPts val="1773"/>
                </a:lnSpc>
                <a:spcBef>
                  <a:spcPct val="0"/>
                </a:spcBef>
              </a:pPr>
              <a:r>
                <a:rPr lang="en-US" sz="1266">
                  <a:solidFill>
                    <a:srgbClr val="000000">
                      <a:alpha val="74902"/>
                    </a:srgbClr>
                  </a:solidFill>
                  <a:latin typeface="Canva Sans"/>
                  <a:ea typeface="Canva Sans"/>
                  <a:cs typeface="Canva Sans"/>
                  <a:sym typeface="Canva Sans"/>
                </a:rPr>
                <a:t>c</a:t>
              </a:r>
            </a:p>
          </p:txBody>
        </p:sp>
      </p:grpSp>
      <p:sp>
        <p:nvSpPr>
          <p:cNvPr id="6" name="Freeform 6"/>
          <p:cNvSpPr/>
          <p:nvPr/>
        </p:nvSpPr>
        <p:spPr>
          <a:xfrm>
            <a:off x="-4107056" y="4873017"/>
            <a:ext cx="9018448" cy="8195515"/>
          </a:xfrm>
          <a:custGeom>
            <a:avLst/>
            <a:gdLst/>
            <a:ahLst/>
            <a:cxnLst/>
            <a:rect l="l" t="t" r="r" b="b"/>
            <a:pathLst>
              <a:path w="13527672" h="12293272">
                <a:moveTo>
                  <a:pt x="0" y="0"/>
                </a:moveTo>
                <a:lnTo>
                  <a:pt x="13527672" y="0"/>
                </a:lnTo>
                <a:lnTo>
                  <a:pt x="13527672" y="12293272"/>
                </a:lnTo>
                <a:lnTo>
                  <a:pt x="0" y="122932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33"/>
          </a:p>
        </p:txBody>
      </p:sp>
      <p:grpSp>
        <p:nvGrpSpPr>
          <p:cNvPr id="7" name="Group 7"/>
          <p:cNvGrpSpPr/>
          <p:nvPr/>
        </p:nvGrpSpPr>
        <p:grpSpPr>
          <a:xfrm>
            <a:off x="1760270" y="5751538"/>
            <a:ext cx="3632358" cy="517467"/>
            <a:chOff x="0" y="0"/>
            <a:chExt cx="2852727" cy="406400"/>
          </a:xfrm>
        </p:grpSpPr>
        <p:sp>
          <p:nvSpPr>
            <p:cNvPr id="8" name="Freeform 8"/>
            <p:cNvSpPr/>
            <p:nvPr/>
          </p:nvSpPr>
          <p:spPr>
            <a:xfrm>
              <a:off x="0" y="0"/>
              <a:ext cx="2852727" cy="406400"/>
            </a:xfrm>
            <a:custGeom>
              <a:avLst/>
              <a:gdLst/>
              <a:ahLst/>
              <a:cxnLst/>
              <a:rect l="l" t="t" r="r" b="b"/>
              <a:pathLst>
                <a:path w="2852727" h="406400">
                  <a:moveTo>
                    <a:pt x="2649527" y="0"/>
                  </a:moveTo>
                  <a:cubicBezTo>
                    <a:pt x="2761751" y="0"/>
                    <a:pt x="2852727" y="90976"/>
                    <a:pt x="2852727" y="203200"/>
                  </a:cubicBezTo>
                  <a:cubicBezTo>
                    <a:pt x="2852727" y="315424"/>
                    <a:pt x="2761751" y="406400"/>
                    <a:pt x="2649527" y="406400"/>
                  </a:cubicBezTo>
                  <a:lnTo>
                    <a:pt x="203200" y="406400"/>
                  </a:lnTo>
                  <a:cubicBezTo>
                    <a:pt x="90976" y="406400"/>
                    <a:pt x="0" y="315424"/>
                    <a:pt x="0" y="203200"/>
                  </a:cubicBezTo>
                  <a:cubicBezTo>
                    <a:pt x="0" y="90976"/>
                    <a:pt x="90976" y="0"/>
                    <a:pt x="203200" y="0"/>
                  </a:cubicBezTo>
                  <a:close/>
                </a:path>
              </a:pathLst>
            </a:custGeom>
            <a:gradFill rotWithShape="1">
              <a:gsLst>
                <a:gs pos="0">
                  <a:srgbClr val="0093A7">
                    <a:alpha val="100000"/>
                  </a:srgbClr>
                </a:gs>
                <a:gs pos="100000">
                  <a:srgbClr val="24409B">
                    <a:alpha val="100000"/>
                  </a:srgbClr>
                </a:gs>
              </a:gsLst>
              <a:lin ang="0"/>
            </a:gradFill>
          </p:spPr>
          <p:txBody>
            <a:bodyPr/>
            <a:lstStyle/>
            <a:p>
              <a:endParaRPr lang="en-US" sz="933"/>
            </a:p>
          </p:txBody>
        </p:sp>
        <p:sp>
          <p:nvSpPr>
            <p:cNvPr id="9" name="TextBox 9"/>
            <p:cNvSpPr txBox="1"/>
            <p:nvPr/>
          </p:nvSpPr>
          <p:spPr>
            <a:xfrm>
              <a:off x="0" y="-57150"/>
              <a:ext cx="2852727" cy="463550"/>
            </a:xfrm>
            <a:prstGeom prst="rect">
              <a:avLst/>
            </a:prstGeom>
          </p:spPr>
          <p:txBody>
            <a:bodyPr lIns="33867" tIns="33867" rIns="33867" bIns="33867" rtlCol="0" anchor="ctr"/>
            <a:lstStyle/>
            <a:p>
              <a:pPr algn="ctr">
                <a:lnSpc>
                  <a:spcPts val="2429"/>
                </a:lnSpc>
              </a:pPr>
              <a:endParaRPr sz="933"/>
            </a:p>
          </p:txBody>
        </p:sp>
      </p:grpSp>
      <p:sp>
        <p:nvSpPr>
          <p:cNvPr id="10" name="Freeform 10"/>
          <p:cNvSpPr/>
          <p:nvPr/>
        </p:nvSpPr>
        <p:spPr>
          <a:xfrm>
            <a:off x="1921810" y="1953550"/>
            <a:ext cx="3309277" cy="3309277"/>
          </a:xfrm>
          <a:custGeom>
            <a:avLst/>
            <a:gdLst/>
            <a:ahLst/>
            <a:cxnLst/>
            <a:rect l="l" t="t" r="r" b="b"/>
            <a:pathLst>
              <a:path w="4963915" h="4963915">
                <a:moveTo>
                  <a:pt x="0" y="0"/>
                </a:moveTo>
                <a:lnTo>
                  <a:pt x="4963915" y="0"/>
                </a:lnTo>
                <a:lnTo>
                  <a:pt x="4963915" y="4963915"/>
                </a:lnTo>
                <a:lnTo>
                  <a:pt x="0" y="4963915"/>
                </a:lnTo>
                <a:lnTo>
                  <a:pt x="0" y="0"/>
                </a:lnTo>
                <a:close/>
              </a:path>
            </a:pathLst>
          </a:custGeom>
          <a:blipFill>
            <a:blip r:embed="rId5"/>
            <a:stretch>
              <a:fillRect/>
            </a:stretch>
          </a:blipFill>
        </p:spPr>
        <p:txBody>
          <a:bodyPr/>
          <a:lstStyle/>
          <a:p>
            <a:endParaRPr lang="en-US" sz="933"/>
          </a:p>
        </p:txBody>
      </p:sp>
      <p:sp>
        <p:nvSpPr>
          <p:cNvPr id="11" name="TextBox 11"/>
          <p:cNvSpPr txBox="1"/>
          <p:nvPr/>
        </p:nvSpPr>
        <p:spPr>
          <a:xfrm>
            <a:off x="402168" y="382552"/>
            <a:ext cx="9787061" cy="1410643"/>
          </a:xfrm>
          <a:prstGeom prst="rect">
            <a:avLst/>
          </a:prstGeom>
        </p:spPr>
        <p:txBody>
          <a:bodyPr lIns="0" tIns="0" rIns="0" bIns="0" rtlCol="0" anchor="t">
            <a:spAutoFit/>
          </a:bodyPr>
          <a:lstStyle/>
          <a:p>
            <a:pPr>
              <a:lnSpc>
                <a:spcPts val="5296"/>
              </a:lnSpc>
            </a:pPr>
            <a:r>
              <a:rPr lang="en-US" sz="5516" b="1" i="1">
                <a:solidFill>
                  <a:srgbClr val="FFFFFF"/>
                </a:solidFill>
                <a:latin typeface="+mn-lt"/>
                <a:ea typeface="Pattanakarn SemiCondensed Medium Italics"/>
                <a:cs typeface="Pattanakarn SemiCondensed Medium Italics"/>
                <a:sym typeface="Pattanakarn SemiCondensed Medium Italics"/>
              </a:rPr>
              <a:t>THANK YOU FOR COMING </a:t>
            </a:r>
          </a:p>
          <a:p>
            <a:pPr>
              <a:lnSpc>
                <a:spcPts val="1903"/>
              </a:lnSpc>
            </a:pPr>
            <a:endParaRPr lang="en-US" sz="5516" b="1" i="1">
              <a:solidFill>
                <a:srgbClr val="FFFFFF"/>
              </a:solidFill>
              <a:latin typeface="+mn-lt"/>
              <a:ea typeface="Pattanakarn SemiCondensed Medium Italics"/>
              <a:cs typeface="Pattanakarn SemiCondensed Medium Italics"/>
              <a:sym typeface="Pattanakarn SemiCondensed Medium Italics"/>
            </a:endParaRPr>
          </a:p>
          <a:p>
            <a:pPr>
              <a:lnSpc>
                <a:spcPts val="3824"/>
              </a:lnSpc>
            </a:pPr>
            <a:r>
              <a:rPr lang="en-US" sz="3983" b="1">
                <a:solidFill>
                  <a:srgbClr val="FFFFFF"/>
                </a:solidFill>
                <a:latin typeface="+mn-lt"/>
                <a:ea typeface="Pattanakarn SemiCondensed Medium"/>
                <a:cs typeface="Pattanakarn SemiCondensed Medium"/>
                <a:sym typeface="Pattanakarn SemiCondensed Medium"/>
              </a:rPr>
              <a:t>KINDLY FILL OUT THE SURVEY:</a:t>
            </a:r>
          </a:p>
        </p:txBody>
      </p:sp>
      <p:sp>
        <p:nvSpPr>
          <p:cNvPr id="12" name="TextBox 12"/>
          <p:cNvSpPr txBox="1"/>
          <p:nvPr/>
        </p:nvSpPr>
        <p:spPr>
          <a:xfrm>
            <a:off x="1858693" y="5880517"/>
            <a:ext cx="3435511" cy="239746"/>
          </a:xfrm>
          <a:prstGeom prst="rect">
            <a:avLst/>
          </a:prstGeom>
        </p:spPr>
        <p:txBody>
          <a:bodyPr lIns="0" tIns="0" rIns="0" bIns="0" rtlCol="0" anchor="t">
            <a:spAutoFit/>
          </a:bodyPr>
          <a:lstStyle/>
          <a:p>
            <a:pPr algn="ctr">
              <a:lnSpc>
                <a:spcPts val="1957"/>
              </a:lnSpc>
              <a:spcBef>
                <a:spcPct val="0"/>
              </a:spcBef>
            </a:pPr>
            <a:r>
              <a:rPr lang="en-US">
                <a:solidFill>
                  <a:srgbClr val="FFFFFF"/>
                </a:solidFill>
                <a:latin typeface="Univers" panose="020B0503020202020204" pitchFamily="34" charset="0"/>
                <a:ea typeface="NSimSun" panose="02010609030101010101" pitchFamily="49" charset="-122"/>
                <a:cs typeface="Canva Sans Bold Italics"/>
                <a:sym typeface="Canva Sans Bold Italics"/>
              </a:rPr>
              <a:t>https://forms.office.com/g/z2iRiBGsmw</a:t>
            </a:r>
          </a:p>
        </p:txBody>
      </p:sp>
    </p:spTree>
    <p:extLst>
      <p:ext uri="{BB962C8B-B14F-4D97-AF65-F5344CB8AC3E}">
        <p14:creationId xmlns:p14="http://schemas.microsoft.com/office/powerpoint/2010/main" val="1395068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521320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EFE388-CD0B-9671-4D4E-D6D8004C8851}"/>
              </a:ext>
            </a:extLst>
          </p:cNvPr>
          <p:cNvSpPr>
            <a:spLocks noGrp="1"/>
          </p:cNvSpPr>
          <p:nvPr>
            <p:ph type="title"/>
          </p:nvPr>
        </p:nvSpPr>
        <p:spPr/>
        <p:txBody>
          <a:bodyPr anchor="b">
            <a:normAutofit/>
          </a:bodyPr>
          <a:lstStyle/>
          <a:p>
            <a:r>
              <a:rPr lang="en-US" sz="2800"/>
              <a:t>What is the Human Firewall?</a:t>
            </a:r>
            <a:br>
              <a:rPr lang="en-US" sz="2800"/>
            </a:br>
            <a:br>
              <a:rPr lang="en-US" sz="3000">
                <a:effectLst/>
              </a:rPr>
            </a:br>
            <a:endParaRPr lang="en-US" sz="3000"/>
          </a:p>
        </p:txBody>
      </p:sp>
      <p:sp>
        <p:nvSpPr>
          <p:cNvPr id="5" name="Subtitle 4">
            <a:extLst>
              <a:ext uri="{FF2B5EF4-FFF2-40B4-BE49-F238E27FC236}">
                <a16:creationId xmlns:a16="http://schemas.microsoft.com/office/drawing/2014/main" id="{BE4E0F37-0AD5-833C-CBE5-EAE02EC46069}"/>
              </a:ext>
            </a:extLst>
          </p:cNvPr>
          <p:cNvSpPr>
            <a:spLocks noGrp="1"/>
          </p:cNvSpPr>
          <p:nvPr>
            <p:ph sz="quarter" idx="35"/>
          </p:nvPr>
        </p:nvSpPr>
        <p:spPr>
          <a:xfrm>
            <a:off x="807038" y="3127513"/>
            <a:ext cx="3774587" cy="3061779"/>
          </a:xfrm>
        </p:spPr>
        <p:txBody>
          <a:bodyPr>
            <a:normAutofit/>
          </a:bodyPr>
          <a:lstStyle/>
          <a:p>
            <a:pPr marL="0" indent="0">
              <a:buNone/>
            </a:pPr>
            <a:r>
              <a:rPr lang="en-US" sz="3200">
                <a:latin typeface="+mj-lt"/>
              </a:rPr>
              <a:t>Where humans are the strongest defense, not the weakest link.</a:t>
            </a:r>
          </a:p>
        </p:txBody>
      </p:sp>
      <p:pic>
        <p:nvPicPr>
          <p:cNvPr id="8" name="Picture Placeholder 7" descr="A group of people walking on fire&#10;&#10;AI-generated content may be incorrect.">
            <a:extLst>
              <a:ext uri="{FF2B5EF4-FFF2-40B4-BE49-F238E27FC236}">
                <a16:creationId xmlns:a16="http://schemas.microsoft.com/office/drawing/2014/main" id="{E1DBD4C7-D952-4426-40FD-8799F80F821F}"/>
              </a:ext>
            </a:extLst>
          </p:cNvPr>
          <p:cNvPicPr>
            <a:picLocks noGrp="1" noRot="1" noMove="1" noResize="1" noEditPoints="1" noAdjustHandles="1" noChangeArrowheads="1" noChangeShapeType="1" noCrop="1"/>
          </p:cNvPicPr>
          <p:nvPr>
            <p:ph sz="quarter" idx="36"/>
          </p:nvPr>
        </p:nvPicPr>
        <p:blipFill>
          <a:blip r:embed="rId3"/>
          <a:stretch>
            <a:fillRect/>
          </a:stretch>
        </p:blipFill>
        <p:spPr>
          <a:xfrm>
            <a:off x="5291931" y="2465388"/>
            <a:ext cx="5586412" cy="3724275"/>
          </a:xfrm>
          <a:noFill/>
        </p:spPr>
      </p:pic>
      <p:sp>
        <p:nvSpPr>
          <p:cNvPr id="4" name="Slide Number Placeholder 3">
            <a:extLst>
              <a:ext uri="{FF2B5EF4-FFF2-40B4-BE49-F238E27FC236}">
                <a16:creationId xmlns:a16="http://schemas.microsoft.com/office/drawing/2014/main" id="{67D6EA54-3083-FB0D-9011-2353791B0495}"/>
              </a:ext>
            </a:extLst>
          </p:cNvPr>
          <p:cNvSpPr>
            <a:spLocks noGrp="1"/>
          </p:cNvSpPr>
          <p:nvPr>
            <p:ph type="sldNum" sz="quarter" idx="12"/>
          </p:nvPr>
        </p:nvSpPr>
        <p:spPr/>
        <p:txBody>
          <a:bodyPr anchor="ctr">
            <a:normAutofit/>
          </a:bodyPr>
          <a:lstStyle/>
          <a:p>
            <a:pPr>
              <a:spcAft>
                <a:spcPts val="600"/>
              </a:spcAft>
            </a:pPr>
            <a:fld id="{FE024F78-56A6-7740-B68D-8D4D026EDF3F}" type="slidenum">
              <a:rPr lang="en-US" smtClean="0"/>
              <a:pPr>
                <a:spcAft>
                  <a:spcPts val="600"/>
                </a:spcAft>
              </a:pPr>
              <a:t>8</a:t>
            </a:fld>
            <a:endParaRPr lang="en-US"/>
          </a:p>
        </p:txBody>
      </p:sp>
    </p:spTree>
    <p:extLst>
      <p:ext uri="{BB962C8B-B14F-4D97-AF65-F5344CB8AC3E}">
        <p14:creationId xmlns:p14="http://schemas.microsoft.com/office/powerpoint/2010/main" val="598144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0903-003B-273E-3584-5312F76C3EF3}"/>
              </a:ext>
            </a:extLst>
          </p:cNvPr>
          <p:cNvSpPr>
            <a:spLocks noGrp="1"/>
          </p:cNvSpPr>
          <p:nvPr>
            <p:ph type="title"/>
          </p:nvPr>
        </p:nvSpPr>
        <p:spPr/>
        <p:txBody>
          <a:bodyPr/>
          <a:lstStyle/>
          <a:p>
            <a:r>
              <a:rPr lang="en-US"/>
              <a:t>The Evolving Threat Landscape</a:t>
            </a:r>
          </a:p>
        </p:txBody>
      </p:sp>
      <p:sp>
        <p:nvSpPr>
          <p:cNvPr id="4" name="Content Placeholder 3">
            <a:extLst>
              <a:ext uri="{FF2B5EF4-FFF2-40B4-BE49-F238E27FC236}">
                <a16:creationId xmlns:a16="http://schemas.microsoft.com/office/drawing/2014/main" id="{74160DFF-2E7E-7A22-819A-C011020DFF01}"/>
              </a:ext>
            </a:extLst>
          </p:cNvPr>
          <p:cNvSpPr>
            <a:spLocks noGrp="1"/>
          </p:cNvSpPr>
          <p:nvPr>
            <p:ph sz="quarter" idx="31"/>
          </p:nvPr>
        </p:nvSpPr>
        <p:spPr/>
        <p:txBody>
          <a:bodyPr/>
          <a:lstStyle/>
          <a:p>
            <a:r>
              <a:rPr lang="en-US" sz="2800">
                <a:latin typeface="+mj-lt"/>
              </a:rPr>
              <a:t>AI-Driven Threats: Deepfakes, AI-personalized phishing, voice spoofing</a:t>
            </a:r>
          </a:p>
          <a:p>
            <a:r>
              <a:rPr lang="en-US" sz="2800">
                <a:latin typeface="+mj-lt"/>
              </a:rPr>
              <a:t>Manipulative Tactics (Social Engineering): Exploiting urgency, authority, and trust</a:t>
            </a:r>
          </a:p>
        </p:txBody>
      </p:sp>
      <p:sp>
        <p:nvSpPr>
          <p:cNvPr id="3" name="Slide Number Placeholder 2">
            <a:extLst>
              <a:ext uri="{FF2B5EF4-FFF2-40B4-BE49-F238E27FC236}">
                <a16:creationId xmlns:a16="http://schemas.microsoft.com/office/drawing/2014/main" id="{64347AE7-D6A2-42FB-3D58-6297742FC352}"/>
              </a:ext>
            </a:extLst>
          </p:cNvPr>
          <p:cNvSpPr>
            <a:spLocks noGrp="1"/>
          </p:cNvSpPr>
          <p:nvPr>
            <p:ph type="sldNum" sz="quarter" idx="12"/>
          </p:nvPr>
        </p:nvSpPr>
        <p:spPr/>
        <p:txBody>
          <a:bodyPr/>
          <a:lstStyle/>
          <a:p>
            <a:fld id="{FE024F78-56A6-7740-B68D-8D4D026EDF3F}" type="slidenum">
              <a:rPr lang="en-US" smtClean="0"/>
              <a:pPr/>
              <a:t>9</a:t>
            </a:fld>
            <a:endParaRPr lang="en-US"/>
          </a:p>
        </p:txBody>
      </p:sp>
    </p:spTree>
    <p:extLst>
      <p:ext uri="{BB962C8B-B14F-4D97-AF65-F5344CB8AC3E}">
        <p14:creationId xmlns:p14="http://schemas.microsoft.com/office/powerpoint/2010/main" val="19626372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1_SOW TEMPLATE" val="fG5GQmSh"/>
  <p:tag name="ARTICULATE_SLIDE_THUMBNAIL_REFRESH" val="1"/>
  <p:tag name="ARTICULATE_SLIDE_COUNT" val="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SOW Template">
  <a:themeElements>
    <a:clrScheme name="Custom 3">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5E9732"/>
      </a:hlink>
      <a:folHlink>
        <a:srgbClr val="0078AE"/>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ybersecurity-Awareness-Month-2025-PPT-Template" id="{89893535-D7EF-A64D-B1D6-6E762EC0B456}" vid="{B7C7C84D-9D95-DC4B-9798-89C260C8AB28}"/>
    </a:ext>
  </a:extLst>
</a:theme>
</file>

<file path=ppt/theme/theme2.xml><?xml version="1.0" encoding="utf-8"?>
<a:theme xmlns:a="http://schemas.openxmlformats.org/drawingml/2006/main" name="Theme1">
  <a:themeElements>
    <a:clrScheme name="Custom 17">
      <a:dk1>
        <a:srgbClr val="000000"/>
      </a:dk1>
      <a:lt1>
        <a:srgbClr val="FFFFFF"/>
      </a:lt1>
      <a:dk2>
        <a:srgbClr val="FC4EFB"/>
      </a:dk2>
      <a:lt2>
        <a:srgbClr val="E7E6E6"/>
      </a:lt2>
      <a:accent1>
        <a:srgbClr val="FAF24C"/>
      </a:accent1>
      <a:accent2>
        <a:srgbClr val="5EFCAC"/>
      </a:accent2>
      <a:accent3>
        <a:srgbClr val="73EBF9"/>
      </a:accent3>
      <a:accent4>
        <a:srgbClr val="316CFC"/>
      </a:accent4>
      <a:accent5>
        <a:srgbClr val="B059FD"/>
      </a:accent5>
      <a:accent6>
        <a:srgbClr val="9405FC"/>
      </a:accent6>
      <a:hlink>
        <a:srgbClr val="FFFFFF"/>
      </a:hlink>
      <a:folHlink>
        <a:srgbClr val="FFFFFF"/>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6EBAC368-64B7-4433-A56C-B66580415B87}" vid="{BA5779F2-4846-4C9D-9ABF-03F39B5EEC40}"/>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26c663c-e7b3-4574-82da-b44e654a3b1c">
      <Terms xmlns="http://schemas.microsoft.com/office/infopath/2007/PartnerControls"/>
    </lcf76f155ced4ddcb4097134ff3c332f>
    <TaxCatchAll xmlns="a7a49d5d-453f-4b60-82b7-e79d1ed837c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3DB249E2FF02E4C9E031009F8CE163B" ma:contentTypeVersion="80" ma:contentTypeDescription="Create a new document." ma:contentTypeScope="" ma:versionID="2b1f9fde1a82297a26d27e7fceb7ec5a">
  <xsd:schema xmlns:xsd="http://www.w3.org/2001/XMLSchema" xmlns:xs="http://www.w3.org/2001/XMLSchema" xmlns:p="http://schemas.microsoft.com/office/2006/metadata/properties" xmlns:ns2="d26c663c-e7b3-4574-82da-b44e654a3b1c" xmlns:ns3="99b59a7c-6e73-4339-a041-45e4278283e4" xmlns:ns4="9258bebe-a4ae-492b-a379-634117b66a1f" xmlns:ns5="a7a49d5d-453f-4b60-82b7-e79d1ed837c7" targetNamespace="http://schemas.microsoft.com/office/2006/metadata/properties" ma:root="true" ma:fieldsID="9c7bb61e6e835cbc9755287b874606b6" ns2:_="" ns3:_="" ns4:_="" ns5:_="">
    <xsd:import namespace="d26c663c-e7b3-4574-82da-b44e654a3b1c"/>
    <xsd:import namespace="99b59a7c-6e73-4339-a041-45e4278283e4"/>
    <xsd:import namespace="9258bebe-a4ae-492b-a379-634117b66a1f"/>
    <xsd:import namespace="a7a49d5d-453f-4b60-82b7-e79d1ed837c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4:MediaServiceAutoTags" minOccurs="0"/>
                <xsd:element ref="ns2:MediaServiceOCR" minOccurs="0"/>
                <xsd:element ref="ns2:MediaServiceGenerationTime" minOccurs="0"/>
                <xsd:element ref="ns2:MediaServiceEventHashCode" minOccurs="0"/>
                <xsd:element ref="ns2:MediaServiceDateTaken" minOccurs="0"/>
                <xsd:element ref="ns4:MediaLengthInSeconds" minOccurs="0"/>
                <xsd:element ref="ns4:MediaServiceLocation" minOccurs="0"/>
                <xsd:element ref="ns2:lcf76f155ced4ddcb4097134ff3c332f" minOccurs="0"/>
                <xsd:element ref="ns2:MediaServiceObjectDetectorVersions" minOccurs="0"/>
                <xsd:element ref="ns2:MediaServiceSearchProperties"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6c663c-e7b3-4574-82da-b44e654a3b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585d4ee-cc76-484b-aa76-7d13ebd501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b59a7c-6e73-4339-a041-45e4278283e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258bebe-a4ae-492b-a379-634117b66a1f" elementFormDefault="qualified">
    <xsd:import namespace="http://schemas.microsoft.com/office/2006/documentManagement/types"/>
    <xsd:import namespace="http://schemas.microsoft.com/office/infopath/2007/PartnerControls"/>
    <xsd:element name="MediaServiceAutoTags" ma:index="12" nillable="true" ma:displayName="Tags" ma:internalName="MediaServiceAutoTags"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a49d5d-453f-4b60-82b7-e79d1ed837c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0286f29-dcdf-486b-8f21-1add5472de66}" ma:internalName="TaxCatchAll" ma:showField="CatchAllData" ma:web="a7a49d5d-453f-4b60-82b7-e79d1ed837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5270CD-3D47-4C35-A059-4225C3341E6F}">
  <ds:schemaRefs>
    <ds:schemaRef ds:uri="http://schemas.microsoft.com/office/2006/documentManagement/types"/>
    <ds:schemaRef ds:uri="d26c663c-e7b3-4574-82da-b44e654a3b1c"/>
    <ds:schemaRef ds:uri="http://schemas.openxmlformats.org/package/2006/metadata/core-properties"/>
    <ds:schemaRef ds:uri="http://schemas.microsoft.com/office/infopath/2007/PartnerControls"/>
    <ds:schemaRef ds:uri="http://purl.org/dc/terms/"/>
    <ds:schemaRef ds:uri="a7a49d5d-453f-4b60-82b7-e79d1ed837c7"/>
    <ds:schemaRef ds:uri="http://purl.org/dc/dcmitype/"/>
    <ds:schemaRef ds:uri="http://purl.org/dc/elements/1.1/"/>
    <ds:schemaRef ds:uri="9258bebe-a4ae-492b-a379-634117b66a1f"/>
    <ds:schemaRef ds:uri="99b59a7c-6e73-4339-a041-45e4278283e4"/>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74C48C8-CE03-4432-B981-1F493F57299E}">
  <ds:schemaRefs>
    <ds:schemaRef ds:uri="9258bebe-a4ae-492b-a379-634117b66a1f"/>
    <ds:schemaRef ds:uri="99b59a7c-6e73-4339-a041-45e4278283e4"/>
    <ds:schemaRef ds:uri="a7a49d5d-453f-4b60-82b7-e79d1ed837c7"/>
    <ds:schemaRef ds:uri="d26c663c-e7b3-4574-82da-b44e654a3b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74C3C48-30D2-4271-A490-373AFA59E6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1_SOW Template</Template>
  <TotalTime>1</TotalTime>
  <Words>4692</Words>
  <Application>Microsoft Office PowerPoint</Application>
  <PresentationFormat>Widescreen</PresentationFormat>
  <Paragraphs>509</Paragraphs>
  <Slides>63</Slides>
  <Notes>39</Notes>
  <HiddenSlides>0</HiddenSlides>
  <MMClips>2</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63</vt:i4>
      </vt:variant>
    </vt:vector>
  </HeadingPairs>
  <TitlesOfParts>
    <vt:vector size="85" baseType="lpstr">
      <vt:lpstr>Canva Sans Italics</vt:lpstr>
      <vt:lpstr>Garet</vt:lpstr>
      <vt:lpstr>Garet Bold</vt:lpstr>
      <vt:lpstr>Arimo Bold</vt:lpstr>
      <vt:lpstr>Canva Sans</vt:lpstr>
      <vt:lpstr>Calibri</vt:lpstr>
      <vt:lpstr>Univers</vt:lpstr>
      <vt:lpstr>Arial</vt:lpstr>
      <vt:lpstr>Bodoni MT Condensed</vt:lpstr>
      <vt:lpstr>Times New Roman</vt:lpstr>
      <vt:lpstr>Rage Italic</vt:lpstr>
      <vt:lpstr>Wingdings</vt:lpstr>
      <vt:lpstr>Montserrat Bold</vt:lpstr>
      <vt:lpstr>Arial Nova</vt:lpstr>
      <vt:lpstr>Garet Ultra-Bold</vt:lpstr>
      <vt:lpstr>Pattanakarn SemiCondensed Medium</vt:lpstr>
      <vt:lpstr>Biome</vt:lpstr>
      <vt:lpstr>Canva Sans Bold Italics</vt:lpstr>
      <vt:lpstr>Garet Italics</vt:lpstr>
      <vt:lpstr>Canva Sans Bold</vt:lpstr>
      <vt:lpstr>1_SOW Template</vt:lpstr>
      <vt:lpstr>Theme1</vt:lpstr>
      <vt:lpstr>PowerPoint Presentation</vt:lpstr>
      <vt:lpstr>PowerPoint Presentation</vt:lpstr>
      <vt:lpstr>PowerPoint Presentation</vt:lpstr>
      <vt:lpstr>PowerPoint Presentation</vt:lpstr>
      <vt:lpstr>This presentation does not represent the views of the District Court for the Northern Mariana Islands. The information provided does not constitute policy implementation recommendations or technical advice; instead, all information, content, and materials presented are for general informational purposes only.</vt:lpstr>
      <vt:lpstr>Agenda</vt:lpstr>
      <vt:lpstr>PowerPoint Presentation</vt:lpstr>
      <vt:lpstr>What is the Human Firewall?  </vt:lpstr>
      <vt:lpstr>The Evolving Threat Landscape</vt:lpstr>
      <vt:lpstr>Recognizing Social Engineering Attacks</vt:lpstr>
      <vt:lpstr>PowerPoint Presentation</vt:lpstr>
      <vt:lpstr>PowerPoint Presentation</vt:lpstr>
      <vt:lpstr>Phishing scams</vt:lpstr>
      <vt:lpstr>Pre-texting</vt:lpstr>
      <vt:lpstr>Social Engineering Principles</vt:lpstr>
      <vt:lpstr>Social Engineering Principles</vt:lpstr>
      <vt:lpstr>Social Engineering Principles</vt:lpstr>
      <vt:lpstr>Social Engineering Principles</vt:lpstr>
      <vt:lpstr>Cyber Kill Chain</vt:lpstr>
      <vt:lpstr>Vigilance and Healthy Skepticism</vt:lpstr>
      <vt:lpstr>Building a Security-Conscious Culture</vt:lpstr>
      <vt:lpstr>Spot and Report Incidents</vt:lpstr>
      <vt:lpstr>PowerPoint Presentation</vt:lpstr>
      <vt:lpstr>PowerPoint Presentation</vt:lpstr>
      <vt:lpstr>References</vt:lpstr>
      <vt:lpstr>PowerPoint Presentation</vt:lpstr>
      <vt:lpstr>What Is Cybersecurity?</vt:lpstr>
      <vt:lpstr>Why Is it Important? </vt:lpstr>
      <vt:lpstr>Four Essential Behaviors  to Stay Safe Online</vt:lpstr>
      <vt:lpstr>Update Software</vt:lpstr>
      <vt:lpstr>Update Software</vt:lpstr>
      <vt:lpstr>Update Software</vt:lpstr>
      <vt:lpstr>Update Software</vt:lpstr>
      <vt:lpstr>Update Software (Browsers)</vt:lpstr>
      <vt:lpstr>Use Strong Passwords</vt:lpstr>
      <vt:lpstr>Use Strong Passwords</vt:lpstr>
      <vt:lpstr>Turn on Multifactor Authentication</vt:lpstr>
      <vt:lpstr>Turn on Multifactor Authentication</vt:lpstr>
      <vt:lpstr>What is Phishing?</vt:lpstr>
      <vt:lpstr>What is Phishing?</vt:lpstr>
      <vt:lpstr>Common Types of Phishing </vt:lpstr>
      <vt:lpstr>Recognize and Report Phishing</vt:lpstr>
      <vt:lpstr>Conclusion: Cybersecurity</vt:lpstr>
      <vt:lpstr>PowerPoint Presentation</vt:lpstr>
      <vt:lpstr>What is Physical Security?</vt:lpstr>
      <vt:lpstr>Deter</vt:lpstr>
      <vt:lpstr>Detect</vt:lpstr>
      <vt:lpstr>Deny</vt:lpstr>
      <vt:lpstr>Delay</vt:lpstr>
      <vt:lpstr>Defend</vt:lpstr>
      <vt:lpstr>PowerPoint Presentation</vt:lpstr>
      <vt:lpstr>Conclusion</vt:lpstr>
      <vt:lpstr>PowerPoint Presentation</vt:lpstr>
      <vt:lpstr>How do you report a cyber incident,  or suspected cyber incident to OIT? </vt:lpstr>
      <vt:lpstr>How do you report a cyber incident,  or suspected cyber incident to OIT? </vt:lpstr>
      <vt:lpstr>How do you report a cyber incident,  or suspected cyber incident to OIT? </vt:lpstr>
      <vt:lpstr>JITBIT Helpdesk Portal</vt:lpstr>
      <vt:lpstr>PowerPoint Presentation</vt:lpstr>
      <vt:lpstr>Cyber Security Awareness Flyers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Jaclyn Whitehair</dc:creator>
  <cp:lastModifiedBy>Donna M. Ada</cp:lastModifiedBy>
  <cp:revision>3</cp:revision>
  <dcterms:created xsi:type="dcterms:W3CDTF">2025-08-08T15:14:53Z</dcterms:created>
  <dcterms:modified xsi:type="dcterms:W3CDTF">2025-10-24T00:34:08Z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0x010100F3DB249E2FF02E4C9E031009F8CE163B</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y fmtid="{D5CDD505-2E9C-101B-9397-08002B2CF9AE}" pid="7" name="MSIP_Label_a2eef23d-2e95-4428-9a3c-2526d95b164a_Enabled">
    <vt:lpwstr>true</vt:lpwstr>
  </property>
  <property fmtid="{D5CDD505-2E9C-101B-9397-08002B2CF9AE}" pid="8" name="MSIP_Label_a2eef23d-2e95-4428-9a3c-2526d95b164a_SetDate">
    <vt:lpwstr>2023-07-27T19:47:51Z</vt:lpwstr>
  </property>
  <property fmtid="{D5CDD505-2E9C-101B-9397-08002B2CF9AE}" pid="9" name="MSIP_Label_a2eef23d-2e95-4428-9a3c-2526d95b164a_Method">
    <vt:lpwstr>Standard</vt:lpwstr>
  </property>
  <property fmtid="{D5CDD505-2E9C-101B-9397-08002B2CF9AE}" pid="10" name="MSIP_Label_a2eef23d-2e95-4428-9a3c-2526d95b164a_Name">
    <vt:lpwstr>For Official Use Only (FOUO)</vt:lpwstr>
  </property>
  <property fmtid="{D5CDD505-2E9C-101B-9397-08002B2CF9AE}" pid="11" name="MSIP_Label_a2eef23d-2e95-4428-9a3c-2526d95b164a_SiteId">
    <vt:lpwstr>3ccde76c-946d-4a12-bb7a-fc9d0842354a</vt:lpwstr>
  </property>
  <property fmtid="{D5CDD505-2E9C-101B-9397-08002B2CF9AE}" pid="12" name="MSIP_Label_a2eef23d-2e95-4428-9a3c-2526d95b164a_ActionId">
    <vt:lpwstr>9570d03e-204c-43b9-8823-df055d98ec15</vt:lpwstr>
  </property>
  <property fmtid="{D5CDD505-2E9C-101B-9397-08002B2CF9AE}" pid="13" name="MSIP_Label_a2eef23d-2e95-4428-9a3c-2526d95b164a_ContentBits">
    <vt:lpwstr>0</vt:lpwstr>
  </property>
  <property fmtid="{D5CDD505-2E9C-101B-9397-08002B2CF9AE}" pid="14" name="ArticulateGUID">
    <vt:lpwstr>1A2E1819-EC9C-483F-B77E-69E89793EC5B</vt:lpwstr>
  </property>
  <property fmtid="{D5CDD505-2E9C-101B-9397-08002B2CF9AE}" pid="15" name="ArticulatePath">
    <vt:lpwstr>https://mindandmedia.sharepoint.com/sites/CISA/Shared Documents/Campaigns/Owned Campaigns/CAM/CAM 2024/Cybersecurity Awareness Month/508 Compliant Documents/Cybersecurity-Awareness-Month-2024-PPT-Template</vt:lpwstr>
  </property>
  <property fmtid="{D5CDD505-2E9C-101B-9397-08002B2CF9AE}" pid="16" name="_MarkAsFinal">
    <vt:bool>true</vt:bool>
  </property>
</Properties>
</file>